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3" r:id="rId3"/>
    <p:sldId id="282" r:id="rId4"/>
    <p:sldId id="284" r:id="rId5"/>
    <p:sldId id="285" r:id="rId6"/>
    <p:sldId id="286" r:id="rId7"/>
    <p:sldId id="278" r:id="rId8"/>
    <p:sldId id="281" r:id="rId9"/>
    <p:sldId id="287" r:id="rId10"/>
    <p:sldId id="288" r:id="rId11"/>
    <p:sldId id="293" r:id="rId12"/>
    <p:sldId id="294" r:id="rId13"/>
    <p:sldId id="272" r:id="rId14"/>
    <p:sldId id="296" r:id="rId15"/>
    <p:sldId id="295" r:id="rId16"/>
    <p:sldId id="289" r:id="rId17"/>
    <p:sldId id="290" r:id="rId18"/>
    <p:sldId id="292" r:id="rId19"/>
    <p:sldId id="291" r:id="rId20"/>
    <p:sldId id="279" r:id="rId21"/>
    <p:sldId id="297" r:id="rId22"/>
    <p:sldId id="300" r:id="rId23"/>
    <p:sldId id="298" r:id="rId24"/>
    <p:sldId id="29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а Боева" initials="АБ" lastIdx="1" clrIdx="0">
    <p:extLst>
      <p:ext uri="{19B8F6BF-5375-455C-9EA6-DF929625EA0E}">
        <p15:presenceInfo xmlns:p15="http://schemas.microsoft.com/office/powerpoint/2012/main" userId="682d52ba9924a9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C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9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3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6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6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05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6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7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71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70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47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3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089C4-70A0-40D6-9E0F-F3A937FFB29B}" type="datetimeFigureOut">
              <a:rPr lang="ru-RU" smtClean="0"/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02ED1-328A-4ED2-9F40-86148754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8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image" Target="../media/image28.jp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image" Target="../media/image36.jp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3.png"/><Relationship Id="rId15" Type="http://schemas.openxmlformats.org/officeDocument/2006/relationships/image" Target="../media/image3.png"/><Relationship Id="rId10" Type="http://schemas.openxmlformats.org/officeDocument/2006/relationships/image" Target="../media/image59.png"/><Relationship Id="rId4" Type="http://schemas.openxmlformats.org/officeDocument/2006/relationships/image" Target="../media/image52.jpg"/><Relationship Id="rId9" Type="http://schemas.openxmlformats.org/officeDocument/2006/relationships/image" Target="../media/image58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gif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5.gif"/><Relationship Id="rId10" Type="http://schemas.openxmlformats.org/officeDocument/2006/relationships/image" Target="../media/image17.png"/><Relationship Id="rId4" Type="http://schemas.openxmlformats.org/officeDocument/2006/relationships/image" Target="../media/image4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gif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737294">
            <a:off x="5651761" y="374974"/>
            <a:ext cx="4436796" cy="3447325"/>
          </a:xfrm>
          <a:noFill/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Обучающая игра – презентация 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по сказке «Репка»</a:t>
            </a:r>
            <a:endParaRPr lang="ru-RU" sz="5400" dirty="0"/>
          </a:p>
        </p:txBody>
      </p:sp>
      <p:sp>
        <p:nvSpPr>
          <p:cNvPr id="2" name="Прямоугольник 1"/>
          <p:cNvSpPr/>
          <p:nvPr/>
        </p:nvSpPr>
        <p:spPr>
          <a:xfrm rot="20945167">
            <a:off x="9489440" y="1747520"/>
            <a:ext cx="345440" cy="518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254" y="2089193"/>
            <a:ext cx="4034085" cy="51047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32961" y="2733039"/>
            <a:ext cx="7254240" cy="23356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81" y="3366936"/>
            <a:ext cx="129762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30" y="3346174"/>
            <a:ext cx="129762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32" y="3366936"/>
            <a:ext cx="129762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083" y="3346174"/>
            <a:ext cx="129762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134" y="3366936"/>
            <a:ext cx="129762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025" y="87086"/>
            <a:ext cx="4325983" cy="6531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«Посчитай до 5-ти»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89" y="4559375"/>
            <a:ext cx="2151711" cy="21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ngimg.com/uploads/cucumber/cucumber_PNG8427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18" y="3638703"/>
            <a:ext cx="711531" cy="71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8960" y="2007913"/>
            <a:ext cx="4034085" cy="5104762"/>
          </a:xfrm>
          <a:prstGeom prst="rect">
            <a:avLst/>
          </a:prstGeom>
        </p:spPr>
      </p:pic>
      <p:pic>
        <p:nvPicPr>
          <p:cNvPr id="12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85" y="2942843"/>
            <a:ext cx="704860" cy="6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8245" y="238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163" y="0"/>
            <a:ext cx="12506325" cy="68580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1" end="2195.29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6040" y="293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lipart-best.com/img/cabbage/cabbage-clip-art-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23" y="4122582"/>
            <a:ext cx="1730086" cy="188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lipart-best.com/img/eggplant/eggplant-clip-art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61" y="3743505"/>
            <a:ext cx="2182010" cy="30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clipart-best.com/img/eggplant/eggplant-clip-art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82" y="5775719"/>
            <a:ext cx="551975" cy="7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originals/96/07/dc/9607dc0041f596ba420d757d6e817c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840" y="3034735"/>
            <a:ext cx="3560770" cy="380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lipart-best.com/img/cabbage/cabbage-clip-art-2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452" y="5450315"/>
            <a:ext cx="596574" cy="6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045" y="2614229"/>
            <a:ext cx="2175955" cy="21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44" y="4410789"/>
            <a:ext cx="1041314" cy="10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28160" cy="1210491"/>
          </a:xfrm>
          <a:solidFill>
            <a:srgbClr val="9EB80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Игра «Большой -маленький»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998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clipart-best.com/img/eggplant/eggplant-clip-art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82" y="5775719"/>
            <a:ext cx="551975" cy="7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originals/96/07/dc/9607dc0041f596ba420d757d6e817c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1290" y="2366678"/>
            <a:ext cx="3560770" cy="380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lipart-best.com/img/cabbage/cabbage-clip-art-2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452" y="5450315"/>
            <a:ext cx="596574" cy="6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90" y="3603500"/>
            <a:ext cx="2175955" cy="21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674" y="5645169"/>
            <a:ext cx="1041314" cy="10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lipart-best.com/img/cabbage/cabbage-clip-art-2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74" y="4939615"/>
            <a:ext cx="1730086" cy="188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clipart-best.com/img/eggplant/eggplant-clip-art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76" y="3887770"/>
            <a:ext cx="2182010" cy="30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0362" y="3083830"/>
            <a:ext cx="2784096" cy="4367209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6" end="2200.11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63605" y="2584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" y="-19050"/>
            <a:ext cx="12106275" cy="68961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0" end="234.56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7787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320" y="2542429"/>
            <a:ext cx="1714339" cy="2116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888">
            <a:off x="4421338" y="1754401"/>
            <a:ext cx="2719250" cy="2235608"/>
          </a:xfrm>
          <a:prstGeom prst="rect">
            <a:avLst/>
          </a:prstGeom>
        </p:spPr>
      </p:pic>
      <p:pic>
        <p:nvPicPr>
          <p:cNvPr id="8196" name="Picture 4" descr="https://illustrators.ru/uploads/illustration/image/937537/main__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77" y="2069960"/>
            <a:ext cx="1947642" cy="21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4.bp.blogspot.com/-kGCoLBZCLCI/VV53dyjxXdI/AAAAAAAAAFU/FyJg7PtCp4g/s1600/011155_138368951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40" y="3089330"/>
            <a:ext cx="1246795" cy="8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194" y="2571927"/>
            <a:ext cx="1192722" cy="1870937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8920" y="0"/>
            <a:ext cx="3237411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</a:t>
            </a:r>
            <a:br>
              <a:rPr lang="ru-RU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«Назови суп»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93725" y="1341755"/>
            <a:ext cx="3012331" cy="948599"/>
          </a:xfrm>
          <a:prstGeom prst="rect">
            <a:avLst/>
          </a:prstGeom>
          <a:solidFill>
            <a:srgbClr val="B98F2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/>
                </a:solidFill>
                <a:latin typeface="+mn-lt"/>
              </a:rPr>
              <a:t>Суп из лука - …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+mn-lt"/>
              </a:rPr>
              <a:t>Суп из свеклы - …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+mn-lt"/>
              </a:rPr>
              <a:t>Суп из картофеля - …</a:t>
            </a:r>
            <a:endParaRPr lang="ru-RU" sz="24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07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112E-17 L 0.11537 -0.11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03 -0.026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320" y="2542429"/>
            <a:ext cx="1714339" cy="21168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5008" y="2369736"/>
            <a:ext cx="3099297" cy="1517095"/>
          </a:xfrm>
          <a:prstGeom prst="rect">
            <a:avLst/>
          </a:prstGeom>
        </p:spPr>
      </p:pic>
      <p:pic>
        <p:nvPicPr>
          <p:cNvPr id="12" name="Picture 2" descr="https://img11.postila.ru/data/91/6e/b7/e4/916eb7e4b32bbd1ce62b2da1cfa1b6bb34dd02c2388bad46db055074e470d26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37" y="3231448"/>
            <a:ext cx="1904723" cy="9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318" y="2987906"/>
            <a:ext cx="1335140" cy="1457070"/>
          </a:xfrm>
          <a:prstGeom prst="rect">
            <a:avLst/>
          </a:prstGeom>
        </p:spPr>
      </p:pic>
      <p:pic>
        <p:nvPicPr>
          <p:cNvPr id="14" name="Picture 4" descr="https://clipart-best.com/img/eggplant/eggplant-clip-art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233" y="2775146"/>
            <a:ext cx="788286" cy="111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457" y="112732"/>
            <a:ext cx="3846398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</a:t>
            </a:r>
            <a:br>
              <a:rPr lang="ru-RU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«Назови солянку»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607" y="1341755"/>
            <a:ext cx="3082834" cy="1262744"/>
          </a:xfrm>
          <a:prstGeom prst="rect">
            <a:avLst/>
          </a:prstGeom>
          <a:solidFill>
            <a:srgbClr val="B98F2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Солянка из баклажана - …</a:t>
            </a:r>
          </a:p>
          <a:p>
            <a:r>
              <a:rPr lang="ru-RU" sz="2000" b="1" dirty="0">
                <a:solidFill>
                  <a:schemeClr val="tx2"/>
                </a:solidFill>
                <a:latin typeface="+mn-lt"/>
              </a:rPr>
              <a:t>Солянка из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капусты </a:t>
            </a:r>
            <a:r>
              <a:rPr lang="ru-RU" sz="2000" b="1" dirty="0">
                <a:solidFill>
                  <a:schemeClr val="tx2"/>
                </a:solidFill>
                <a:latin typeface="+mn-lt"/>
              </a:rPr>
              <a:t>-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…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Солянка из кабачка - …</a:t>
            </a:r>
            <a:endParaRPr lang="ru-RU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82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-0.01921 L -0.18047 -0.0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15443 -0.008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5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320" y="2542429"/>
            <a:ext cx="1714339" cy="2116887"/>
          </a:xfrm>
          <a:prstGeom prst="rect">
            <a:avLst/>
          </a:prstGeom>
        </p:spPr>
      </p:pic>
      <p:pic>
        <p:nvPicPr>
          <p:cNvPr id="4100" name="Picture 4" descr="https://o.remove.bg/downloads/5a6eccd0-a607-48de-9431-1c875844cf5b/1021940585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79" y="2542429"/>
            <a:ext cx="2131919" cy="13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877" y="2473613"/>
            <a:ext cx="1335140" cy="1457070"/>
          </a:xfrm>
          <a:prstGeom prst="rect">
            <a:avLst/>
          </a:prstGeom>
        </p:spPr>
      </p:pic>
      <p:pic>
        <p:nvPicPr>
          <p:cNvPr id="10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45" y="3145163"/>
            <a:ext cx="880230" cy="85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vippng.com/png/full/531-5317002_transparent-background-corn-emoji-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718">
            <a:off x="3772938" y="3303144"/>
            <a:ext cx="1198760" cy="10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6040" y="121920"/>
            <a:ext cx="3539309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</a:t>
            </a:r>
            <a:br>
              <a:rPr lang="ru-RU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«Назови салат»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81539" y="1341755"/>
            <a:ext cx="3145136" cy="1063452"/>
          </a:xfrm>
          <a:prstGeom prst="rect">
            <a:avLst/>
          </a:prstGeom>
          <a:solidFill>
            <a:srgbClr val="B98F2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Салат из баклажана - …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Салат </a:t>
            </a:r>
            <a:r>
              <a:rPr lang="ru-RU" sz="2000" b="1" dirty="0">
                <a:solidFill>
                  <a:schemeClr val="tx2"/>
                </a:solidFill>
                <a:latin typeface="+mn-lt"/>
              </a:rPr>
              <a:t>из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капусты </a:t>
            </a:r>
            <a:r>
              <a:rPr lang="ru-RU" sz="2000" b="1" dirty="0">
                <a:solidFill>
                  <a:schemeClr val="tx2"/>
                </a:solidFill>
                <a:latin typeface="+mn-lt"/>
              </a:rPr>
              <a:t>-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…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Салат из кабачка - …</a:t>
            </a:r>
            <a:endParaRPr lang="ru-RU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74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12682 -0.06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25 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16641 -0.0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320" y="2542429"/>
            <a:ext cx="1714339" cy="2116887"/>
          </a:xfrm>
          <a:prstGeom prst="rect">
            <a:avLst/>
          </a:prstGeom>
        </p:spPr>
      </p:pic>
      <p:pic>
        <p:nvPicPr>
          <p:cNvPr id="4098" name="Picture 2" descr="https://mosextreme.ru/wp-content/uploads/2015/01/glass-juice-87015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99" y="1705726"/>
            <a:ext cx="1998915" cy="24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lipart-best.com/img/carrot/carrot-clip-art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0721" flipV="1">
            <a:off x="3464672" y="2856721"/>
            <a:ext cx="1851845" cy="11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lipart-best.com/img/pumpkin/pumpkin-clip-art-3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88" y="2575571"/>
            <a:ext cx="129762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ngimg.com/uploads/cucumber/cucumber_PNG8427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7095">
            <a:off x="6144935" y="3278077"/>
            <a:ext cx="1179019" cy="11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1525" y="152400"/>
            <a:ext cx="487363" cy="487363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8920" y="0"/>
            <a:ext cx="3237411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</a:t>
            </a:r>
            <a:br>
              <a:rPr lang="ru-RU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«Назови сок»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64121" y="1296423"/>
            <a:ext cx="3127719" cy="818606"/>
          </a:xfrm>
          <a:prstGeom prst="rect">
            <a:avLst/>
          </a:prstGeom>
          <a:solidFill>
            <a:srgbClr val="B98F2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Сок из моркови - …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Сок </a:t>
            </a:r>
            <a:r>
              <a:rPr lang="ru-RU" sz="2000" b="1" dirty="0">
                <a:solidFill>
                  <a:schemeClr val="tx2"/>
                </a:solidFill>
                <a:latin typeface="+mn-lt"/>
              </a:rPr>
              <a:t>из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огурца </a:t>
            </a:r>
            <a:r>
              <a:rPr lang="ru-RU" sz="2000" b="1" dirty="0">
                <a:solidFill>
                  <a:schemeClr val="tx2"/>
                </a:solidFill>
                <a:latin typeface="+mn-lt"/>
              </a:rPr>
              <a:t>- 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…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Сок из тыквы - …</a:t>
            </a:r>
            <a:endParaRPr lang="ru-RU" sz="20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2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17734 -0.0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06823 -0.07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10429 -0.052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0" y="-52388"/>
            <a:ext cx="12573000" cy="696277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2" end="6224.24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2463" y="155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5288" y="-100013"/>
            <a:ext cx="12982575" cy="705802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1" end="266.12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9499" y="2301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8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o.remove.bg/downloads/cbc48d4a-9ed3-4b2f-9543-ad8c4918e060/08e615085094db28a1a2133907f6931a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24" y="-434062"/>
            <a:ext cx="5940572" cy="55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pinimg.com/originals/20/c8/05/20c805865fd24ba5738e9ee5de775e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60" y="3343602"/>
            <a:ext cx="3168015" cy="35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o.remove.bg/downloads/d3e48ba1-90eb-4f16-a033-c39391cdc5a6/chicken-soup-recipe-french-cuisine-food-others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15" y="2198697"/>
            <a:ext cx="2289810" cy="22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osextreme.ru/wp-content/uploads/2015/01/glass-juice-87015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20" y="283218"/>
            <a:ext cx="1456312" cy="178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o.remove.bg/downloads/447efdb1-e57b-44d9-b82a-faaba3b5737b/1548932796_171147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24" y="-81280"/>
            <a:ext cx="2696943" cy="20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o.remove.bg/downloads/6c5b5e12-007b-4e03-8dcb-275e454d9f1d/kisspng-mashed-potato-comfort-food-watermelon-mashed-potatoes-5b31498e228a39.4979307715299567501415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393489"/>
            <a:ext cx="2350392" cy="17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0163" y="1426485"/>
            <a:ext cx="522923" cy="518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9280" y="3485350"/>
            <a:ext cx="617630" cy="576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3280" y="3343602"/>
            <a:ext cx="626879" cy="718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5310" y="1258974"/>
            <a:ext cx="707132" cy="42681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972006" y="436511"/>
            <a:ext cx="3085080" cy="740864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Чьё блюдо?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27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o.remove.bg/downloads/cbc48d4a-9ed3-4b2f-9543-ad8c4918e060/08e615085094db28a1a2133907f6931a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24" y="-434062"/>
            <a:ext cx="5940572" cy="55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o.remove.bg/downloads/d3e48ba1-90eb-4f16-a033-c39391cdc5a6/chicken-soup-recipe-french-cuisine-food-others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15" y="2198697"/>
            <a:ext cx="2289810" cy="228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osextreme.ru/wp-content/uploads/2015/01/glass-juice-87015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21" y="5154118"/>
            <a:ext cx="1456312" cy="178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o.remove.bg/downloads/447efdb1-e57b-44d9-b82a-faaba3b5737b/1548932796_171147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24" y="-81280"/>
            <a:ext cx="2696943" cy="20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o.remove.bg/downloads/6c5b5e12-007b-4e03-8dcb-275e454d9f1d/kisspng-mashed-potato-comfort-food-watermelon-mashed-potatoes-5b31498e228a39.4979307715299567501415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393489"/>
            <a:ext cx="2350392" cy="17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0163" y="1426485"/>
            <a:ext cx="522923" cy="518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9280" y="3485350"/>
            <a:ext cx="617630" cy="576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3280" y="3343602"/>
            <a:ext cx="626879" cy="718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6511" y="6048275"/>
            <a:ext cx="707132" cy="426811"/>
          </a:xfrm>
          <a:prstGeom prst="rect">
            <a:avLst/>
          </a:prstGeom>
        </p:spPr>
      </p:pic>
      <p:pic>
        <p:nvPicPr>
          <p:cNvPr id="12" name="Picture 4" descr="https://i.pinimg.com/originals/20/c8/05/20c805865fd24ba5738e9ee5de775e6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36" y="3361359"/>
            <a:ext cx="3168015" cy="35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07" end="2483.50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48645" y="339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5" y="23812"/>
            <a:ext cx="12287250" cy="681037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12" end="4582.09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1502" y="319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45728">
            <a:off x="6319519" y="60325"/>
            <a:ext cx="4912360" cy="129095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Молодец!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290" name="Picture 2" descr="https://i.pinimg.com/736x/2d/08/6e/2d086eb0d8f7e14f29a89d7c3ac00e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950">
            <a:off x="7063329" y="1244889"/>
            <a:ext cx="1981041" cy="21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02800" y="1737360"/>
            <a:ext cx="14224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1.picmix.com/output/stamp/normal/4/3/5/0/420534_0957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95" y="2098992"/>
            <a:ext cx="3810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umper-stickers.ru/42210-thickbox_default/grush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39" y="2628264"/>
            <a:ext cx="13239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14" y="2796382"/>
            <a:ext cx="1195298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luspng.com/img-png/peach-png-this-image-is-of-a-peach-there-are-two-reversed-and-connected-c-s-that-make-png-50-px-16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06" y="2741011"/>
            <a:ext cx="1266597" cy="126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pixabay.com/photo/2017/01/19/14/37/ameixoa-1992438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05" y="2684610"/>
            <a:ext cx="1144187" cy="13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9583" y="200876"/>
            <a:ext cx="3237411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«Четвертый лишний»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4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8.33333E-7 0.07454 C -8.33333E-7 0.1081 0.11927 0.14931 0.21615 0.14931 L 0.43242 0.1493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7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1.picmix.com/output/stamp/normal/4/3/5/0/420534_0957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95" y="2098992"/>
            <a:ext cx="3810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pinclipart.com/picdir/big/544-5441882_cartoon-beetroot-png-free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1" y="1690793"/>
            <a:ext cx="1867356" cy="292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urepng.com/public/uploads/medium/purepng.com-raspberryraspberrya-sweet-rose-colored-wineanglo-latinvinum-raspeys-1701527398228eohw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41" y="3261360"/>
            <a:ext cx="764116" cy="7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lipart-best.com/img/strawberry/strawberry-clip-art-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57" y="2902029"/>
            <a:ext cx="1465123" cy="11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246" y="3668684"/>
            <a:ext cx="1195298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pinimg.com/originals/48/10/84/481084584ec5724bc9990d5ba46a40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65" y="2577310"/>
            <a:ext cx="1487804" cy="1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9583" y="200876"/>
            <a:ext cx="3237411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«Четвертый лишний»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4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-0.00532 C 1.45833E-6 -0.00787 0.10989 -0.01065 0.19922 -0.01065 L 0.39844 -0.0106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1.picmix.com/output/stamp/normal/4/3/5/0/420534_0957c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95" y="2098992"/>
            <a:ext cx="3810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pinclipart.com/picdir/big/544-5441882_cartoon-beetroot-png-fr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217" y="1441105"/>
            <a:ext cx="1867356" cy="292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246" y="3668685"/>
            <a:ext cx="1111971" cy="10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lipart-best.com/img/cabbage/cabbage-clip-art-2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44" y="2485724"/>
            <a:ext cx="1335143" cy="14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ng.rinvik.ru/files/Arbuz-narisovannyj-s-dolkoj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01" y="2333047"/>
            <a:ext cx="2306971" cy="17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lipart-best.com/img/grape/grape-clip-art-2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847">
            <a:off x="5382675" y="2909499"/>
            <a:ext cx="1216745" cy="15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lipart-best.com/img/cherry/cherry-clip-art-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30" y="3235714"/>
            <a:ext cx="629992" cy="7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6.727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31217" y="163029"/>
            <a:ext cx="487363" cy="48736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9583" y="200876"/>
            <a:ext cx="3237411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«Четвертый лишний»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58 -0.09676 L -0.04558 0.02824 C -0.04558 0.08426 0.02343 0.15324 0.07942 0.15324 L 0.20442 0.1532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1.picmix.com/output/stamp/normal/4/3/5/0/420534_0957c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895" y="2098992"/>
            <a:ext cx="3810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pinclipart.com/picdir/big/544-5441882_cartoon-beetroot-png-free-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217" y="1441105"/>
            <a:ext cx="1867356" cy="292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246" y="3668685"/>
            <a:ext cx="1111971" cy="10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lipart-best.com/img/cabbage/cabbage-clip-art-2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79" y="3478065"/>
            <a:ext cx="1335143" cy="14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6.72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1217" y="163029"/>
            <a:ext cx="487363" cy="487363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9583" y="200876"/>
            <a:ext cx="3237411" cy="134175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Игра «Четвертый лишний»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627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413" y="-14288"/>
            <a:ext cx="12696825" cy="688657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6" end="2084.20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92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254" y="2089193"/>
            <a:ext cx="4034085" cy="51047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185" y="2743199"/>
            <a:ext cx="6450311" cy="23356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04" y="3213825"/>
            <a:ext cx="1195298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802" y="3213825"/>
            <a:ext cx="1195298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100" y="3213824"/>
            <a:ext cx="1195298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398" y="3213823"/>
            <a:ext cx="1195298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clipart-best.com/img/tomato/tomato-clip-art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96" y="3213822"/>
            <a:ext cx="1195298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7025" y="87086"/>
            <a:ext cx="4325983" cy="6531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«Посчитай до 5-ти»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80" y="1753238"/>
            <a:ext cx="4096123" cy="51047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354" y="2951921"/>
            <a:ext cx="7570559" cy="23938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pngimg.com/uploads/cucumber/cucumber_PNG842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53" y="3029522"/>
            <a:ext cx="1946032" cy="19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ngimg.com/uploads/cucumber/cucumber_PNG842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76" y="2914458"/>
            <a:ext cx="1946032" cy="19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pngimg.com/uploads/cucumber/cucumber_PNG842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11" y="3061029"/>
            <a:ext cx="1946032" cy="19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ngimg.com/uploads/cucumber/cucumber_PNG842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78" y="3061029"/>
            <a:ext cx="1946032" cy="19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ngimg.com/uploads/cucumber/cucumber_PNG842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7" y="2992059"/>
            <a:ext cx="1946032" cy="19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025" y="87086"/>
            <a:ext cx="4325983" cy="6531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«Посчитай до 5-ти»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758</TotalTime>
  <Words>119</Words>
  <Application>Microsoft Office PowerPoint</Application>
  <PresentationFormat>Широкоэкранный</PresentationFormat>
  <Paragraphs>28</Paragraphs>
  <Slides>24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Игра «Четвертый лишний»</vt:lpstr>
      <vt:lpstr>Игра «Четвертый лишний»</vt:lpstr>
      <vt:lpstr>Игра «Четвертый лишний»</vt:lpstr>
      <vt:lpstr>Игра «Четвертый лишний»</vt:lpstr>
      <vt:lpstr>Презентация PowerPoint</vt:lpstr>
      <vt:lpstr>«Посчитай до 5-ти»</vt:lpstr>
      <vt:lpstr>«Посчитай до 5-ти»</vt:lpstr>
      <vt:lpstr>«Посчитай до 5-ти»</vt:lpstr>
      <vt:lpstr>Презентация PowerPoint</vt:lpstr>
      <vt:lpstr>Презентация PowerPoint</vt:lpstr>
      <vt:lpstr>Игра «Большой -маленький»</vt:lpstr>
      <vt:lpstr>Презентация PowerPoint</vt:lpstr>
      <vt:lpstr>Презентация PowerPoint</vt:lpstr>
      <vt:lpstr>Игра  «Назови суп»</vt:lpstr>
      <vt:lpstr>Игра  «Назови солянку»</vt:lpstr>
      <vt:lpstr>Игра  «Назови салат»</vt:lpstr>
      <vt:lpstr>Игра  «Назови сок»</vt:lpstr>
      <vt:lpstr>Презентация PowerPoint</vt:lpstr>
      <vt:lpstr>Чьё блюдо?</vt:lpstr>
      <vt:lpstr>Презентация PowerPoint</vt:lpstr>
      <vt:lpstr>Презентация PowerPoint</vt:lpstr>
      <vt:lpstr>Молодец!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Обучающие игры - презентации</dc:title>
  <dc:creator>Александра Боева</dc:creator>
  <cp:lastModifiedBy>Александра Боева</cp:lastModifiedBy>
  <cp:revision>134</cp:revision>
  <dcterms:created xsi:type="dcterms:W3CDTF">2020-11-02T10:48:13Z</dcterms:created>
  <dcterms:modified xsi:type="dcterms:W3CDTF">2020-11-05T09:36:53Z</dcterms:modified>
</cp:coreProperties>
</file>