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348880"/>
            <a:ext cx="8062912" cy="30963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Тема самообразования: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«Театрализованная деятельность как средство всестороннего развития дошкольников»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5013176"/>
            <a:ext cx="8062912" cy="115212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Подготовила воспитатель Щербакова О.Ю.</a:t>
            </a:r>
          </a:p>
          <a:p>
            <a:r>
              <a:rPr lang="ru-RU" sz="2000" b="1" dirty="0" smtClean="0"/>
              <a:t>2022-2023 учебный год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8862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865515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Возрастная категория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2000" dirty="0" smtClean="0"/>
              <a:t>средняя группа.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Цель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sz="2000" dirty="0" smtClean="0"/>
              <a:t> создание условий для всестороннего развития личности ребёнка посредством театрализованной деятельности.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Задачи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r>
              <a:rPr lang="ru-RU" sz="2000" dirty="0" smtClean="0"/>
              <a:t>Изучение теоретического и практического опыта по данной теме;</a:t>
            </a:r>
          </a:p>
          <a:p>
            <a:r>
              <a:rPr lang="ru-RU" sz="2000" dirty="0" smtClean="0"/>
              <a:t>Создание условий для развития творческой активности детей в театрализованной деятельности, организация развивающей среды;</a:t>
            </a:r>
          </a:p>
          <a:p>
            <a:r>
              <a:rPr lang="ru-RU" sz="2000" dirty="0" smtClean="0"/>
              <a:t>Знакомство с основами театральной культуры;</a:t>
            </a:r>
          </a:p>
          <a:p>
            <a:r>
              <a:rPr lang="ru-RU" sz="2000" dirty="0" smtClean="0"/>
              <a:t>Работа над культурой и техникой речи;</a:t>
            </a:r>
          </a:p>
          <a:p>
            <a:r>
              <a:rPr lang="ru-RU" sz="2000" dirty="0" smtClean="0"/>
              <a:t>Развивать способность свободно и раскрепощенно держаться при выступлениях</a:t>
            </a:r>
          </a:p>
          <a:p>
            <a:r>
              <a:rPr lang="ru-RU" sz="2000" dirty="0" smtClean="0"/>
              <a:t>Побуждать детей к импровизации (мимикой, движениями, интонацией)</a:t>
            </a:r>
          </a:p>
          <a:p>
            <a:r>
              <a:rPr lang="ru-RU" sz="2000" dirty="0" smtClean="0"/>
              <a:t>Способствовать самореализации каждого ребенка через создание благоприятного микроклимата, уважения к личности каждого дошкольника.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16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Пояснительная записка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Творческие способности являются одним из компонентов общей структуры личности. Развитие их способствует развитию ребенка в целом. Театральная деятельность является одним из средств развития творческих способностей. Каждый ребенок – актер от природы, который живет эмоциями, еще не ограниченными взрослением. Играя, ребенок бессознательно накапливает «опыт жизненных ситуаций», </a:t>
            </a:r>
            <a:r>
              <a:rPr lang="ru-RU" sz="2000" dirty="0"/>
              <a:t>а</a:t>
            </a:r>
            <a:r>
              <a:rPr lang="ru-RU" sz="2000" dirty="0" smtClean="0"/>
              <a:t> при умелом подходе взрослого знакомится с окружающим миром через образы, краски, звуки, вопросы, которые заставляют его думать, анализировать и делать выводы. Самый короткий путь эмоционального раскрепощения ребенка, снятия зажатости, обучения воображению – это путь через игру, фантазирование, сочинительство. Все это может дать театральная деятельность.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486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01608" cy="503001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Актуальность: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2000" dirty="0" smtClean="0"/>
              <a:t>Театрализованные игры являются благоприятной средой для всестороннего развития личности детей. Игры прививают устойчивый интерес к литературе, музыке, созданию новых образов, перевоплощению.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 течении учебного года была проведена следующая работа:</a:t>
            </a:r>
          </a:p>
          <a:p>
            <a:r>
              <a:rPr lang="ru-RU" sz="2000" dirty="0" smtClean="0"/>
              <a:t>1. Последовательно знакомила детей с разными жанрами художественной литературы (сказка, рассказ, стихотворение, загадка) (</a:t>
            </a:r>
            <a:r>
              <a:rPr lang="ru-RU" sz="2000" i="1" dirty="0" smtClean="0"/>
              <a:t>чтение, пересказ, обыгрывание коротких сценок, ответы на вопросы по прочитанному). </a:t>
            </a:r>
            <a:r>
              <a:rPr lang="ru-RU" sz="2000" dirty="0" smtClean="0"/>
              <a:t>Формировала представление о различных видах театра.</a:t>
            </a:r>
          </a:p>
          <a:p>
            <a:r>
              <a:rPr lang="ru-RU" sz="2000" dirty="0" smtClean="0"/>
              <a:t>2. Расширяла и активизировала словарный запас детей, добивалась чистого произношения всех звуков (</a:t>
            </a:r>
            <a:r>
              <a:rPr lang="ru-RU" sz="2000" i="1" dirty="0" smtClean="0"/>
              <a:t>через пальчиковые игры, </a:t>
            </a:r>
            <a:r>
              <a:rPr lang="ru-RU" sz="2000" i="1" dirty="0" err="1" smtClean="0"/>
              <a:t>логоритмику</a:t>
            </a:r>
            <a:r>
              <a:rPr lang="ru-RU" sz="2000" i="1" dirty="0" smtClean="0"/>
              <a:t>, заучивание коротких стихотворений и </a:t>
            </a:r>
            <a:r>
              <a:rPr lang="ru-RU" sz="2000" i="1" dirty="0" err="1" smtClean="0"/>
              <a:t>потешек</a:t>
            </a:r>
            <a:r>
              <a:rPr lang="ru-RU" sz="2000" i="1" dirty="0" smtClean="0"/>
              <a:t>, дидактические игры по развитию речи)</a:t>
            </a:r>
          </a:p>
          <a:p>
            <a:r>
              <a:rPr lang="ru-RU" sz="2000" dirty="0" smtClean="0"/>
              <a:t>3. Развивала навыки общения в группе через вовлечение в театральное творчество, привлекала детей к совместной театральной деятельности (</a:t>
            </a:r>
            <a:r>
              <a:rPr lang="ru-RU" sz="2000" i="1" dirty="0" smtClean="0"/>
              <a:t>настольный театр, разыгрывание коротких сказок и рассказов о животных, участие в праздничных мероприятиях). </a:t>
            </a:r>
          </a:p>
        </p:txBody>
      </p:sp>
    </p:spTree>
    <p:extLst>
      <p:ext uri="{BB962C8B-B14F-4D97-AF65-F5344CB8AC3E}">
        <p14:creationId xmlns:p14="http://schemas.microsoft.com/office/powerpoint/2010/main" val="15273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ля документы\оля учеба\IMG_6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65896"/>
            <a:ext cx="6821204" cy="315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Оля документы\оля учеба\IMG_66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8"/>
          <a:stretch/>
        </p:blipFill>
        <p:spPr bwMode="auto">
          <a:xfrm>
            <a:off x="395536" y="188640"/>
            <a:ext cx="5489738" cy="289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08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ля документы\оля учеба\IMG_6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9183"/>
            <a:ext cx="7704856" cy="355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Оля документы\оля учеба\IMG_66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t="37371" r="-287" b="37677"/>
          <a:stretch/>
        </p:blipFill>
        <p:spPr bwMode="auto">
          <a:xfrm>
            <a:off x="3923928" y="3861048"/>
            <a:ext cx="5089345" cy="27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Оля документы\оля учеба\IMG_66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1" y="3863307"/>
            <a:ext cx="3670931" cy="27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848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Оля документы\оля учеба\IMG_66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87874"/>
            <a:ext cx="7344816" cy="33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Оля документы\оля учеба\IMG_66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/>
          <a:stretch/>
        </p:blipFill>
        <p:spPr bwMode="auto">
          <a:xfrm>
            <a:off x="1422284" y="201836"/>
            <a:ext cx="3233804" cy="29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Оля документы\оля учеба\IMG_66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" b="9376"/>
          <a:stretch/>
        </p:blipFill>
        <p:spPr bwMode="auto">
          <a:xfrm>
            <a:off x="5004048" y="215156"/>
            <a:ext cx="288032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515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363272" cy="536145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Вывод: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 smtClean="0"/>
              <a:t>Театрализованная деятельность дает возможность детям познавать окружающий мир. Позволяет дошкольникам строить общение друг с другом, развивает их способности в различных видах деятельности. Дети учатся смотреть на себя со стороны, изображая разные эмоции, характеры и поступки. Выступление перед аудиторией формирует уверенность в себе, опыт социальных навыков поведения, способствует развитию всех компонентов речи. Разыгрывание сценок, игр, драматизаций создает атмосферу тепла, доброты, внимания, способствует формированию положительного отношения детей к окружающему миру и их познавательному развитию.  Благодаря такой форме работы общение с детьми становится более интересным и содержательным. </a:t>
            </a:r>
          </a:p>
          <a:p>
            <a:r>
              <a:rPr lang="ru-RU" sz="2000" dirty="0" smtClean="0"/>
              <a:t>Данную тему по самообразованию планирую развивать дальше в старшей и подготовительной группах.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466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184</TotalTime>
  <Words>489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Тема самообразования: «Театрализованная деятельность как средство всестороннего развития дошкольников»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kondratyuk_home</dc:creator>
  <cp:lastModifiedBy>kondratyuk_home</cp:lastModifiedBy>
  <cp:revision>15</cp:revision>
  <dcterms:created xsi:type="dcterms:W3CDTF">2023-01-04T11:05:44Z</dcterms:created>
  <dcterms:modified xsi:type="dcterms:W3CDTF">2023-06-01T17:19:37Z</dcterms:modified>
</cp:coreProperties>
</file>