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1052736"/>
            <a:ext cx="7669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Comic Sans MS" pitchFamily="66" charset="0"/>
              </a:rPr>
              <a:t> Дидактические игры в обучении дошкольников основам математики.</a:t>
            </a:r>
            <a:endParaRPr lang="ru-RU" sz="4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4869160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Подготовила воспитатель </a:t>
            </a:r>
          </a:p>
          <a:p>
            <a:r>
              <a:rPr lang="ru-RU" sz="2400" dirty="0" smtClean="0"/>
              <a:t>Шашина Ф.К.</a:t>
            </a:r>
            <a:endParaRPr lang="ru-RU" sz="2400" dirty="0"/>
          </a:p>
        </p:txBody>
      </p:sp>
    </p:spTree>
  </p:cSld>
  <p:clrMapOvr>
    <a:masterClrMapping/>
  </p:clrMapOvr>
  <p:transition spd="slow" advClick="0" advTm="0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474345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Пятая группа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Игры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этой группе служат для знакомства детей с днями недели. Детям объясняется, что у каждого дня недели свое название.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чтобы дети лучше запомнили  названия дней недели их обозначают кружочками разного цвета.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Наблюдение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проводится несколько недель, обозначая кружочками каждый день. Это делается для того, чтобы дети самостоятельно смогли сделать вывод, что  последовательность дней недели неизменна.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Дети с удовольствием играют в такие игры как: «Живая неделя».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игры вызываются 7 детей, они пересчитываются по порядку и получают кружки разного цвета, обозначающие дни недели.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Затем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игра усложняется, дети строятся с любого дня недели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Также можно использовать  следующие игры: «Назови скорее», «Круглый год», «Двенадцать месяцев», которые помогают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детям быстро запомнить названия дней недели , названия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месяцев и их последовательность.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404664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 по использованию дидактических игр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Игры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необходимо проводить в определенной системе, с учетом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индивидуальных и возрастных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особенностей детей.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   Подать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игру детям так, чтобы вызвать у них интерес, повысить их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активность, эмоциональность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Готовить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игры совместно с детьми, с целью повышения интереса ребенка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игре,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воспитания трудолюбия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бережного отношения к игровому материалу.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Использовать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игре материал, не требующий длительной и трудоемкой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подготовки.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 Принимать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участие в играх, быть объективным, справедливым в оценке результатов,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"подыгрывать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" детям.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404664"/>
            <a:ext cx="84249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Использовать в работе с детьми старшего дошкольного возраста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словесные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игры, так как они не требуют особых усилий для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проведения и способствуют развитию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математической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Продумать варианты усложнения дидактической игры и меры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помощи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Предлагать дидактические игры для самостоятельной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детей, продумав их размещение в игровом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уголке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сменяемость (не менее двух раз в месяц).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  Провести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работу с родителями, направленную на использование дидактических игр, с целью развитие количественных представлений у детей в условиях семьи</a:t>
            </a:r>
            <a:endParaRPr lang="ru-RU" sz="2000" b="1" dirty="0"/>
          </a:p>
        </p:txBody>
      </p:sp>
    </p:spTree>
  </p:cSld>
  <p:clrMapOvr>
    <a:masterClrMapping/>
  </p:clrMapOvr>
  <p:transition spd="slow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40466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8680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Таким образом, дидактические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игры разнообразные по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своему содержанию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целевому назначению и возрастным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возможностям.</a:t>
            </a:r>
          </a:p>
          <a:p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Они являются важным средством развития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лементарных математических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представлений у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детей дошкольного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возраста.</a:t>
            </a:r>
          </a:p>
          <a:p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УЧЕНИЕ ДОЛЖНО БЫТЬ РАДОСТНЫМ!!!!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751344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“Без игры нет и не может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быть полноценного умственного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развития. Игра – это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огромное светлое окно, через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которое в духовный мир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ребенка вливается живительный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поток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представлений, понятий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искра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зажигающая огонек пытливости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любознательности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”</a:t>
            </a:r>
          </a:p>
          <a:p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В. А. Сухомлинский.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0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548680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Математика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обладает уникальным развивающим эффектом. «Она приводит в порядок ум», т.е. наилучшим образом формирует приемы мыслительной деятельности и качества ума, но не только.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занятий математикой – дать ребенку ощущение уверенности в своих силах, основанное на том, что мир упорядочен и потому постижим, а следовательно, предсказуем для человека 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– такая деятельность, смысл и цель которой дать детям определенные знания и навыки, развитие умственных способностей.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игры – это игры, предназначенные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0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692696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Игра помогает сделать любой учебный материал увлекательным, вызывает у детей глубокое удовлетворение, создает радостное рабочее настроение, облегчает процесс усвоения знаний.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дидактических играх ребенок наблюдает, сопоставляет, сравнивает, классифицирует предметы по тем или иным признакам, производит доступный ему анализ и синтез, делает обобщения.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Дидактическая игра- это вид деятельности, занимаясь которой дети учатся. Дидактическая игра может быть индивидуальной или коллективной.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Существенный признак дидактической игры –устойчивая структура, которая отличает ее от всякой другой деятельности.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03648" y="548680"/>
            <a:ext cx="5832648" cy="421653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Виды дидактических игр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цифрами и числами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на ориентировки в пространстве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с геометрическими фигурами</a:t>
            </a:r>
          </a:p>
          <a:p>
            <a:endParaRPr lang="ru-RU" sz="2400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на логическое мышление</a:t>
            </a:r>
          </a:p>
          <a:p>
            <a:endParaRPr lang="ru-RU" sz="2400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 на ориентировку во времени</a:t>
            </a:r>
            <a:endParaRPr lang="ru-RU" sz="24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0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43808" y="188640"/>
            <a:ext cx="191732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Первая группа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836712"/>
            <a:ext cx="794724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этой группе относятся игры на обучение детей  счету в прямом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обратном порядке.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Играя в такие игры как: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«Какой цифры не стало?»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«Сколько?»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«Путаница»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«Исправь ошибку»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«Убираем цифру»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«Назови соседей»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Играя в эти игры дети учатся оперировать числами в пределах 10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 сопровождать словами свои действия.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Дидактические игры как «Задумай число», «Составь табличку»,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«Кто первый назовет какой игрушки не стало?» и многие другие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используются в свободное время с целью развития 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детей внимания, памяти, мышления.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15000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116632"/>
            <a:ext cx="8568952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Вторая группа</a:t>
            </a:r>
          </a:p>
          <a:p>
            <a:endParaRPr lang="ru-RU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Пространственные представления детей постоянно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расширяются и закрепляются в процессе всех видов деятельности.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Сюда входят игры на формирование ориентировки «на себе», на ориентировку в замкнутом и открытом пространстве: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«Найди игрушку», «Скажи наоборот», «Далеко – близко», «Скульптор»,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«Кто больше?», «Волшебный сундучок», «Разноцветное путешествие»,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«Скок –перескок», «Найди место», «Что за чем» и т.д.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При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помощи дидактических игр и упражнений дети овладевают умением определять словом положение того или иного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отношению 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другому: «Справа от Маши  стоит Тимур, а слева - Арина».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Существует множество игр  способствующих развитию пространственного ориентирования у детей:  «Найди похожую», «Расскажи про свой узор», «Путешествие по группе»,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«Мастерская ковров»  и многие другие.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Играя в эти игры дети учатся употреблять слова для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обозначения положения  предметов.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AutoShape 2" descr="http://player.myshared.ru/6/561013/slides/slide_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476672"/>
            <a:ext cx="79208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Третья группа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из самых главных свойств, которые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дают ребёнку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представление об окружающем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мире, является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форма предметов. Знание фигур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необходимо для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развития логики, пространственного мышления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математических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способностей. Знакомство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геометрическими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фигурами начинается в возрасте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лет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продолжается в течении всего дошкольного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возраста.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своей работе использую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такие игры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«Найди свой домик»,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Большие и маленькие круги»,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Чудесный мешочек»,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Кто больше назовет», «Лото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Найди лишнюю фигуру», «Геометрическая мозаика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Сложи фигуру»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другие игры.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657627_25-p-fon-dlya-prezentatsii-po-matematike-dlya-d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88640"/>
            <a:ext cx="9001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Четвертая группа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дошкольном возрасте у детей начинают формироваться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элементы логического мышления, т.е. формируется умение рассуждать,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делать свои умозаключения. Существует множество дидактических игр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упражнений, которые влияют на развитие творческих способностей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 детей, так как они оказывают действие на воображение и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способствуют развитию нестандартного мышления у детей.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Эти  игры помогают детям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закрепить понятия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цвет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форма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повторить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геометрические фигуры,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делают детей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внимательнее и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логически мыслить.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можно использовать такие игры: «Платье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мамы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Разложи карточки», «Цветы на клумбах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Кто что любит?»,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Найди лишнюю картинку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Классификация», «Найди варианты»,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другие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дидактические игры для развития логического мышления.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1131</Words>
  <Application>Microsoft Office PowerPoint</Application>
  <PresentationFormat>Экран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0002</dc:creator>
  <cp:lastModifiedBy>0002</cp:lastModifiedBy>
  <cp:revision>17</cp:revision>
  <dcterms:created xsi:type="dcterms:W3CDTF">2022-05-21T10:22:37Z</dcterms:created>
  <dcterms:modified xsi:type="dcterms:W3CDTF">2022-05-21T13:06:40Z</dcterms:modified>
</cp:coreProperties>
</file>