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E031C-A31B-4B7C-A233-CCEE19BACCA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9A7CAA-562A-4760-A65D-095589244BD3}">
      <dgm:prSet phldrT="[Текст]" custT="1"/>
      <dgm:spPr/>
      <dgm:t>
        <a:bodyPr/>
        <a:lstStyle/>
        <a:p>
          <a:r>
            <a:rPr lang="ru-RU" sz="1800" dirty="0"/>
            <a:t>Активная педагогическая позиция и психологическая компетентность родителей</a:t>
          </a:r>
        </a:p>
      </dgm:t>
    </dgm:pt>
    <dgm:pt modelId="{81F49A86-3A06-4F17-83A3-D06ADE4DF176}" type="parTrans" cxnId="{4E7A7874-8D70-4EC5-A94F-6368C4664FA9}">
      <dgm:prSet/>
      <dgm:spPr/>
      <dgm:t>
        <a:bodyPr/>
        <a:lstStyle/>
        <a:p>
          <a:endParaRPr lang="ru-RU"/>
        </a:p>
      </dgm:t>
    </dgm:pt>
    <dgm:pt modelId="{504A281A-8671-441B-ADAE-4FB89DB2E828}" type="sibTrans" cxnId="{4E7A7874-8D70-4EC5-A94F-6368C4664FA9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Цель: создание благоприятной эмоциональной среды в ДОУ</a:t>
          </a:r>
        </a:p>
      </dgm:t>
    </dgm:pt>
    <dgm:pt modelId="{49531163-F00A-49F5-884C-CB538EF89C7C}">
      <dgm:prSet phldrT="[Текст]" custT="1"/>
      <dgm:spPr/>
      <dgm:t>
        <a:bodyPr/>
        <a:lstStyle/>
        <a:p>
          <a:r>
            <a:rPr lang="ru-RU" sz="1800" dirty="0"/>
            <a:t>Психологическая компетентность воспитателей </a:t>
          </a:r>
        </a:p>
      </dgm:t>
    </dgm:pt>
    <dgm:pt modelId="{4F58FD92-4F03-4536-85EE-30C0DD63FD0E}" type="parTrans" cxnId="{5007B845-306D-4599-BBD6-119A56A7EE06}">
      <dgm:prSet/>
      <dgm:spPr/>
      <dgm:t>
        <a:bodyPr/>
        <a:lstStyle/>
        <a:p>
          <a:endParaRPr lang="ru-RU"/>
        </a:p>
      </dgm:t>
    </dgm:pt>
    <dgm:pt modelId="{30BC507A-5073-4141-9D1A-B1D35E057D11}" type="sibTrans" cxnId="{5007B845-306D-4599-BBD6-119A56A7EE06}">
      <dgm:prSet custT="1"/>
      <dgm:spPr/>
      <dgm:t>
        <a:bodyPr/>
        <a:lstStyle/>
        <a:p>
          <a:r>
            <a:rPr lang="ru-RU" sz="1800" dirty="0"/>
            <a:t>Саморазвитие  педагога-психолога</a:t>
          </a:r>
        </a:p>
      </dgm:t>
    </dgm:pt>
    <dgm:pt modelId="{B7B79C62-3F84-4B21-82B5-BAD3776CF84F}" type="pres">
      <dgm:prSet presAssocID="{08EE031C-A31B-4B7C-A233-CCEE19BACCAB}" presName="Name0" presStyleCnt="0">
        <dgm:presLayoutVars>
          <dgm:chMax/>
          <dgm:chPref/>
          <dgm:dir/>
          <dgm:animLvl val="lvl"/>
        </dgm:presLayoutVars>
      </dgm:prSet>
      <dgm:spPr/>
    </dgm:pt>
    <dgm:pt modelId="{1218814C-C816-43B8-A3DC-4740011A524E}" type="pres">
      <dgm:prSet presAssocID="{0E9A7CAA-562A-4760-A65D-095589244BD3}" presName="composite" presStyleCnt="0"/>
      <dgm:spPr/>
    </dgm:pt>
    <dgm:pt modelId="{371ABA1C-6C36-49CE-84F5-0298093133FF}" type="pres">
      <dgm:prSet presAssocID="{0E9A7CAA-562A-4760-A65D-095589244BD3}" presName="Parent1" presStyleLbl="node1" presStyleIdx="0" presStyleCnt="4" custScaleX="131787" custScaleY="79735" custLinFactNeighborX="61676" custLinFactNeighborY="39135">
        <dgm:presLayoutVars>
          <dgm:chMax val="1"/>
          <dgm:chPref val="1"/>
          <dgm:bulletEnabled val="1"/>
        </dgm:presLayoutVars>
      </dgm:prSet>
      <dgm:spPr/>
    </dgm:pt>
    <dgm:pt modelId="{B74882A8-C97F-46CC-9F5D-82EE469E250F}" type="pres">
      <dgm:prSet presAssocID="{0E9A7CAA-562A-4760-A65D-095589244BD3}" presName="Childtext1" presStyleLbl="revTx" presStyleIdx="0" presStyleCnt="2" custFlipVert="0" custFlipHor="1" custScaleX="60078" custScaleY="5370">
        <dgm:presLayoutVars>
          <dgm:chMax val="0"/>
          <dgm:chPref val="0"/>
          <dgm:bulletEnabled val="1"/>
        </dgm:presLayoutVars>
      </dgm:prSet>
      <dgm:spPr/>
    </dgm:pt>
    <dgm:pt modelId="{E65BF9D1-F120-4B7B-8C7E-F54DBDCF9872}" type="pres">
      <dgm:prSet presAssocID="{0E9A7CAA-562A-4760-A65D-095589244BD3}" presName="BalanceSpacing" presStyleCnt="0"/>
      <dgm:spPr/>
    </dgm:pt>
    <dgm:pt modelId="{9C11B906-EB70-43FC-BC47-94A16A4B66E7}" type="pres">
      <dgm:prSet presAssocID="{0E9A7CAA-562A-4760-A65D-095589244BD3}" presName="BalanceSpacing1" presStyleCnt="0"/>
      <dgm:spPr/>
    </dgm:pt>
    <dgm:pt modelId="{3B15B9CB-24B2-4BF5-907A-921896D63442}" type="pres">
      <dgm:prSet presAssocID="{504A281A-8671-441B-ADAE-4FB89DB2E828}" presName="Accent1Text" presStyleLbl="node1" presStyleIdx="1" presStyleCnt="4" custScaleX="349779" custScaleY="46917" custLinFactNeighborX="60229" custLinFactNeighborY="-27223"/>
      <dgm:spPr/>
    </dgm:pt>
    <dgm:pt modelId="{EB86DD64-429F-4077-9E9D-1FD23A6C2925}" type="pres">
      <dgm:prSet presAssocID="{504A281A-8671-441B-ADAE-4FB89DB2E828}" presName="spaceBetweenRectangles" presStyleCnt="0"/>
      <dgm:spPr/>
    </dgm:pt>
    <dgm:pt modelId="{11767D76-FEC5-45BB-9CB9-2C63BE6D5CDF}" type="pres">
      <dgm:prSet presAssocID="{49531163-F00A-49F5-884C-CB538EF89C7C}" presName="composite" presStyleCnt="0"/>
      <dgm:spPr/>
    </dgm:pt>
    <dgm:pt modelId="{A9DA42CF-9578-4A01-B9D4-D2D89F0CC403}" type="pres">
      <dgm:prSet presAssocID="{49531163-F00A-49F5-884C-CB538EF89C7C}" presName="Parent1" presStyleLbl="node1" presStyleIdx="2" presStyleCnt="4" custScaleX="134931" custScaleY="84967" custLinFactNeighborX="28621" custLinFactNeighborY="39647">
        <dgm:presLayoutVars>
          <dgm:chMax val="1"/>
          <dgm:chPref val="1"/>
          <dgm:bulletEnabled val="1"/>
        </dgm:presLayoutVars>
      </dgm:prSet>
      <dgm:spPr/>
    </dgm:pt>
    <dgm:pt modelId="{396A81F2-632A-45B9-A7E6-A1E89D69E091}" type="pres">
      <dgm:prSet presAssocID="{49531163-F00A-49F5-884C-CB538EF89C7C}" presName="Childtext1" presStyleLbl="revTx" presStyleIdx="1" presStyleCnt="2" custFlipHor="1" custScaleX="44311">
        <dgm:presLayoutVars>
          <dgm:chMax val="0"/>
          <dgm:chPref val="0"/>
          <dgm:bulletEnabled val="1"/>
        </dgm:presLayoutVars>
      </dgm:prSet>
      <dgm:spPr/>
    </dgm:pt>
    <dgm:pt modelId="{E4061302-A2C2-410B-9DE0-D31F1E75B917}" type="pres">
      <dgm:prSet presAssocID="{49531163-F00A-49F5-884C-CB538EF89C7C}" presName="BalanceSpacing" presStyleCnt="0"/>
      <dgm:spPr/>
    </dgm:pt>
    <dgm:pt modelId="{48247D1A-749F-4326-B296-0AFCD3CF1927}" type="pres">
      <dgm:prSet presAssocID="{49531163-F00A-49F5-884C-CB538EF89C7C}" presName="BalanceSpacing1" presStyleCnt="0"/>
      <dgm:spPr/>
    </dgm:pt>
    <dgm:pt modelId="{17F45400-67A6-4CC2-8FFF-5AC2F48C5BEB}" type="pres">
      <dgm:prSet presAssocID="{30BC507A-5073-4141-9D1A-B1D35E057D11}" presName="Accent1Text" presStyleLbl="node1" presStyleIdx="3" presStyleCnt="4" custScaleX="137775" custScaleY="82664" custLinFactX="-98419" custLinFactNeighborX="-100000" custLinFactNeighborY="-35850"/>
      <dgm:spPr/>
    </dgm:pt>
  </dgm:ptLst>
  <dgm:cxnLst>
    <dgm:cxn modelId="{3A06280E-C8B3-4495-92C6-8BE786809DD3}" type="presOf" srcId="{504A281A-8671-441B-ADAE-4FB89DB2E828}" destId="{3B15B9CB-24B2-4BF5-907A-921896D63442}" srcOrd="0" destOrd="0" presId="urn:microsoft.com/office/officeart/2008/layout/AlternatingHexagons"/>
    <dgm:cxn modelId="{46BA2144-4941-4DFF-8611-95BB45255AEB}" type="presOf" srcId="{30BC507A-5073-4141-9D1A-B1D35E057D11}" destId="{17F45400-67A6-4CC2-8FFF-5AC2F48C5BEB}" srcOrd="0" destOrd="0" presId="urn:microsoft.com/office/officeart/2008/layout/AlternatingHexagons"/>
    <dgm:cxn modelId="{5007B845-306D-4599-BBD6-119A56A7EE06}" srcId="{08EE031C-A31B-4B7C-A233-CCEE19BACCAB}" destId="{49531163-F00A-49F5-884C-CB538EF89C7C}" srcOrd="1" destOrd="0" parTransId="{4F58FD92-4F03-4536-85EE-30C0DD63FD0E}" sibTransId="{30BC507A-5073-4141-9D1A-B1D35E057D11}"/>
    <dgm:cxn modelId="{4E7A7874-8D70-4EC5-A94F-6368C4664FA9}" srcId="{08EE031C-A31B-4B7C-A233-CCEE19BACCAB}" destId="{0E9A7CAA-562A-4760-A65D-095589244BD3}" srcOrd="0" destOrd="0" parTransId="{81F49A86-3A06-4F17-83A3-D06ADE4DF176}" sibTransId="{504A281A-8671-441B-ADAE-4FB89DB2E828}"/>
    <dgm:cxn modelId="{C1CC6894-0BD3-4F73-A7DF-77099FCACF36}" type="presOf" srcId="{08EE031C-A31B-4B7C-A233-CCEE19BACCAB}" destId="{B7B79C62-3F84-4B21-82B5-BAD3776CF84F}" srcOrd="0" destOrd="0" presId="urn:microsoft.com/office/officeart/2008/layout/AlternatingHexagons"/>
    <dgm:cxn modelId="{5827BCCC-3BCF-4C4A-ABED-56B9DC863AA2}" type="presOf" srcId="{0E9A7CAA-562A-4760-A65D-095589244BD3}" destId="{371ABA1C-6C36-49CE-84F5-0298093133FF}" srcOrd="0" destOrd="0" presId="urn:microsoft.com/office/officeart/2008/layout/AlternatingHexagons"/>
    <dgm:cxn modelId="{409738F0-24B1-42EA-AF74-F5688BD0DA9E}" type="presOf" srcId="{49531163-F00A-49F5-884C-CB538EF89C7C}" destId="{A9DA42CF-9578-4A01-B9D4-D2D89F0CC403}" srcOrd="0" destOrd="0" presId="urn:microsoft.com/office/officeart/2008/layout/AlternatingHexagons"/>
    <dgm:cxn modelId="{3ACEACD1-62E7-485F-9E3B-3DCB1AC78AC5}" type="presParOf" srcId="{B7B79C62-3F84-4B21-82B5-BAD3776CF84F}" destId="{1218814C-C816-43B8-A3DC-4740011A524E}" srcOrd="0" destOrd="0" presId="urn:microsoft.com/office/officeart/2008/layout/AlternatingHexagons"/>
    <dgm:cxn modelId="{7A8C4033-131C-455B-B7DA-A8E8C725C377}" type="presParOf" srcId="{1218814C-C816-43B8-A3DC-4740011A524E}" destId="{371ABA1C-6C36-49CE-84F5-0298093133FF}" srcOrd="0" destOrd="0" presId="urn:microsoft.com/office/officeart/2008/layout/AlternatingHexagons"/>
    <dgm:cxn modelId="{EAC6BF78-7CEE-418B-AEF0-592A6C9EB08A}" type="presParOf" srcId="{1218814C-C816-43B8-A3DC-4740011A524E}" destId="{B74882A8-C97F-46CC-9F5D-82EE469E250F}" srcOrd="1" destOrd="0" presId="urn:microsoft.com/office/officeart/2008/layout/AlternatingHexagons"/>
    <dgm:cxn modelId="{F4DB49B0-1C4C-4C08-BBDE-BDEBDB36342C}" type="presParOf" srcId="{1218814C-C816-43B8-A3DC-4740011A524E}" destId="{E65BF9D1-F120-4B7B-8C7E-F54DBDCF9872}" srcOrd="2" destOrd="0" presId="urn:microsoft.com/office/officeart/2008/layout/AlternatingHexagons"/>
    <dgm:cxn modelId="{DFDD674A-FE86-4E32-AD40-10114D3A1904}" type="presParOf" srcId="{1218814C-C816-43B8-A3DC-4740011A524E}" destId="{9C11B906-EB70-43FC-BC47-94A16A4B66E7}" srcOrd="3" destOrd="0" presId="urn:microsoft.com/office/officeart/2008/layout/AlternatingHexagons"/>
    <dgm:cxn modelId="{A7455B8F-6A31-4DCB-A846-A1CE61CC9669}" type="presParOf" srcId="{1218814C-C816-43B8-A3DC-4740011A524E}" destId="{3B15B9CB-24B2-4BF5-907A-921896D63442}" srcOrd="4" destOrd="0" presId="urn:microsoft.com/office/officeart/2008/layout/AlternatingHexagons"/>
    <dgm:cxn modelId="{6D46A7F1-7946-40C0-9162-8F620113BFC6}" type="presParOf" srcId="{B7B79C62-3F84-4B21-82B5-BAD3776CF84F}" destId="{EB86DD64-429F-4077-9E9D-1FD23A6C2925}" srcOrd="1" destOrd="0" presId="urn:microsoft.com/office/officeart/2008/layout/AlternatingHexagons"/>
    <dgm:cxn modelId="{A8CEDC1B-E4E5-4448-8C8C-08885240872D}" type="presParOf" srcId="{B7B79C62-3F84-4B21-82B5-BAD3776CF84F}" destId="{11767D76-FEC5-45BB-9CB9-2C63BE6D5CDF}" srcOrd="2" destOrd="0" presId="urn:microsoft.com/office/officeart/2008/layout/AlternatingHexagons"/>
    <dgm:cxn modelId="{1FEB1D89-7D19-47B7-9415-7062B4BC31F4}" type="presParOf" srcId="{11767D76-FEC5-45BB-9CB9-2C63BE6D5CDF}" destId="{A9DA42CF-9578-4A01-B9D4-D2D89F0CC403}" srcOrd="0" destOrd="0" presId="urn:microsoft.com/office/officeart/2008/layout/AlternatingHexagons"/>
    <dgm:cxn modelId="{F16FE58A-D3B4-42FE-9606-61C351B0EBDD}" type="presParOf" srcId="{11767D76-FEC5-45BB-9CB9-2C63BE6D5CDF}" destId="{396A81F2-632A-45B9-A7E6-A1E89D69E091}" srcOrd="1" destOrd="0" presId="urn:microsoft.com/office/officeart/2008/layout/AlternatingHexagons"/>
    <dgm:cxn modelId="{8E155E6E-E081-47C7-A009-4C8CFD4EE47F}" type="presParOf" srcId="{11767D76-FEC5-45BB-9CB9-2C63BE6D5CDF}" destId="{E4061302-A2C2-410B-9DE0-D31F1E75B917}" srcOrd="2" destOrd="0" presId="urn:microsoft.com/office/officeart/2008/layout/AlternatingHexagons"/>
    <dgm:cxn modelId="{538ADBE5-3DA1-4EF3-B300-EEAE10C76365}" type="presParOf" srcId="{11767D76-FEC5-45BB-9CB9-2C63BE6D5CDF}" destId="{48247D1A-749F-4326-B296-0AFCD3CF1927}" srcOrd="3" destOrd="0" presId="urn:microsoft.com/office/officeart/2008/layout/AlternatingHexagons"/>
    <dgm:cxn modelId="{5C945492-7636-4A4C-B031-D3A8F6829015}" type="presParOf" srcId="{11767D76-FEC5-45BB-9CB9-2C63BE6D5CDF}" destId="{17F45400-67A6-4CC2-8FFF-5AC2F48C5BE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26AC6C-5700-4568-A42A-84AEEA4FEC5B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8247186-9B0E-475D-930B-77844AFAC603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Исследование эмоционального благополучия участников образовательного процесса в МБДОУ</a:t>
          </a:r>
        </a:p>
      </dgm:t>
    </dgm:pt>
    <dgm:pt modelId="{9F66D554-F11B-41AA-90E6-2EAB80FC7314}" type="parTrans" cxnId="{C3F4EA6E-19A6-4A93-92B1-B7B23CC87A16}">
      <dgm:prSet/>
      <dgm:spPr/>
      <dgm:t>
        <a:bodyPr/>
        <a:lstStyle/>
        <a:p>
          <a:endParaRPr lang="ru-RU"/>
        </a:p>
      </dgm:t>
    </dgm:pt>
    <dgm:pt modelId="{F66F52A9-7501-4D37-87ED-A8F5C476F437}" type="sibTrans" cxnId="{C3F4EA6E-19A6-4A93-92B1-B7B23CC87A16}">
      <dgm:prSet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1этап</a:t>
          </a:r>
        </a:p>
        <a:p>
          <a:r>
            <a:rPr lang="ru-RU" sz="2000" b="1" dirty="0">
              <a:solidFill>
                <a:schemeClr val="tx1"/>
              </a:solidFill>
            </a:rPr>
            <a:t>диагностический</a:t>
          </a:r>
        </a:p>
      </dgm:t>
    </dgm:pt>
    <dgm:pt modelId="{D176E19A-76CB-4F8B-BAE9-B95942472BCF}">
      <dgm:prSet phldrT="[Текст]" custT="1"/>
      <dgm:spPr/>
      <dgm:t>
        <a:bodyPr/>
        <a:lstStyle/>
        <a:p>
          <a:r>
            <a:rPr lang="ru-RU" sz="1800" b="1" dirty="0">
              <a:solidFill>
                <a:srgbClr val="002060"/>
              </a:solidFill>
            </a:rPr>
            <a:t>Уровни эмоционального </a:t>
          </a:r>
        </a:p>
        <a:p>
          <a:r>
            <a:rPr lang="ru-RU" sz="1800" b="1" dirty="0">
              <a:solidFill>
                <a:srgbClr val="002060"/>
              </a:solidFill>
            </a:rPr>
            <a:t>благополучия</a:t>
          </a:r>
        </a:p>
      </dgm:t>
    </dgm:pt>
    <dgm:pt modelId="{1BDF9C0D-9270-4AF4-AB31-74CA74531EB8}" type="parTrans" cxnId="{A8311B60-4794-4487-BCF4-845CD0783261}">
      <dgm:prSet/>
      <dgm:spPr/>
      <dgm:t>
        <a:bodyPr/>
        <a:lstStyle/>
        <a:p>
          <a:endParaRPr lang="ru-RU"/>
        </a:p>
      </dgm:t>
    </dgm:pt>
    <dgm:pt modelId="{BFBD21B3-706E-4DE4-9EF0-1DA13D1DC3E2}" type="sibTrans" cxnId="{A8311B60-4794-4487-BCF4-845CD0783261}">
      <dgm:prSet custT="1"/>
      <dgm:spPr/>
      <dgm:t>
        <a:bodyPr/>
        <a:lstStyle/>
        <a:p>
          <a:r>
            <a:rPr lang="ru-RU" sz="1800" b="1" dirty="0">
              <a:solidFill>
                <a:srgbClr val="00B0F0"/>
              </a:solidFill>
            </a:rPr>
            <a:t>низкий/средний/ высокий</a:t>
          </a:r>
        </a:p>
      </dgm:t>
    </dgm:pt>
    <dgm:pt modelId="{E8E4A9A7-ADDA-4AE2-91D1-69959B2914CE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Личностно-ориентированные формы социально-психологической работы со всеми участниками образовательного процесса.</a:t>
          </a:r>
        </a:p>
      </dgm:t>
    </dgm:pt>
    <dgm:pt modelId="{DBA82CB6-1485-4D39-9D2E-4A111097CC1B}" type="parTrans" cxnId="{EF5E049A-50C2-4C15-A942-61112B0BB459}">
      <dgm:prSet/>
      <dgm:spPr/>
      <dgm:t>
        <a:bodyPr/>
        <a:lstStyle/>
        <a:p>
          <a:endParaRPr lang="ru-RU"/>
        </a:p>
      </dgm:t>
    </dgm:pt>
    <dgm:pt modelId="{B4F506BE-9602-40A1-B568-71AD4D98B748}" type="sibTrans" cxnId="{EF5E049A-50C2-4C15-A942-61112B0BB459}">
      <dgm:prSet custT="1"/>
      <dgm:spPr/>
      <dgm:t>
        <a:bodyPr/>
        <a:lstStyle/>
        <a:p>
          <a:r>
            <a:rPr lang="ru-RU" sz="2000" b="1" dirty="0">
              <a:solidFill>
                <a:srgbClr val="FFFF00"/>
              </a:solidFill>
            </a:rPr>
            <a:t>Форма работы</a:t>
          </a:r>
        </a:p>
      </dgm:t>
    </dgm:pt>
    <dgm:pt modelId="{52941E0B-AE5C-4098-96DD-28A3A9578AF4}" type="pres">
      <dgm:prSet presAssocID="{6D26AC6C-5700-4568-A42A-84AEEA4FEC5B}" presName="Name0" presStyleCnt="0">
        <dgm:presLayoutVars>
          <dgm:chMax/>
          <dgm:chPref/>
          <dgm:dir/>
          <dgm:animLvl val="lvl"/>
        </dgm:presLayoutVars>
      </dgm:prSet>
      <dgm:spPr/>
    </dgm:pt>
    <dgm:pt modelId="{C8B9498C-5442-4A8E-B242-8FD6C25E8811}" type="pres">
      <dgm:prSet presAssocID="{08247186-9B0E-475D-930B-77844AFAC603}" presName="composite" presStyleCnt="0"/>
      <dgm:spPr/>
    </dgm:pt>
    <dgm:pt modelId="{D0EB8A27-D6D2-46BC-8B1E-8A12D8DFDC07}" type="pres">
      <dgm:prSet presAssocID="{08247186-9B0E-475D-930B-77844AFAC603}" presName="Parent1" presStyleLbl="node1" presStyleIdx="0" presStyleCnt="6" custScaleX="262541" custScaleY="94392" custLinFactNeighborX="72756" custLinFactNeighborY="1504">
        <dgm:presLayoutVars>
          <dgm:chMax val="1"/>
          <dgm:chPref val="1"/>
          <dgm:bulletEnabled val="1"/>
        </dgm:presLayoutVars>
      </dgm:prSet>
      <dgm:spPr/>
    </dgm:pt>
    <dgm:pt modelId="{704E4F6F-3389-45A9-9667-694EBC825560}" type="pres">
      <dgm:prSet presAssocID="{08247186-9B0E-475D-930B-77844AFAC60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6ACA05D-42AC-4606-8890-A5AC5432D930}" type="pres">
      <dgm:prSet presAssocID="{08247186-9B0E-475D-930B-77844AFAC603}" presName="BalanceSpacing" presStyleCnt="0"/>
      <dgm:spPr/>
    </dgm:pt>
    <dgm:pt modelId="{8927725C-7C09-40B3-8DD7-43C42D3A43EF}" type="pres">
      <dgm:prSet presAssocID="{08247186-9B0E-475D-930B-77844AFAC603}" presName="BalanceSpacing1" presStyleCnt="0"/>
      <dgm:spPr/>
    </dgm:pt>
    <dgm:pt modelId="{16697381-21F5-41A0-8A33-55DAE5E0BB03}" type="pres">
      <dgm:prSet presAssocID="{F66F52A9-7501-4D37-87ED-A8F5C476F437}" presName="Accent1Text" presStyleLbl="node1" presStyleIdx="1" presStyleCnt="6" custScaleX="183888" custLinFactNeighborX="-59506" custLinFactNeighborY="-1502"/>
      <dgm:spPr/>
    </dgm:pt>
    <dgm:pt modelId="{F34735ED-D1AD-4402-B60D-A023D213963C}" type="pres">
      <dgm:prSet presAssocID="{F66F52A9-7501-4D37-87ED-A8F5C476F437}" presName="spaceBetweenRectangles" presStyleCnt="0"/>
      <dgm:spPr/>
    </dgm:pt>
    <dgm:pt modelId="{CE75CDF0-A393-4584-A6F3-9D36FC2512BF}" type="pres">
      <dgm:prSet presAssocID="{D176E19A-76CB-4F8B-BAE9-B95942472BCF}" presName="composite" presStyleCnt="0"/>
      <dgm:spPr/>
    </dgm:pt>
    <dgm:pt modelId="{8D91BE83-F07C-43C0-9E50-87DFF49AAD71}" type="pres">
      <dgm:prSet presAssocID="{D176E19A-76CB-4F8B-BAE9-B95942472BCF}" presName="Parent1" presStyleLbl="node1" presStyleIdx="2" presStyleCnt="6" custScaleX="174298" custLinFactNeighborX="-44055" custLinFactNeighborY="-2140">
        <dgm:presLayoutVars>
          <dgm:chMax val="1"/>
          <dgm:chPref val="1"/>
          <dgm:bulletEnabled val="1"/>
        </dgm:presLayoutVars>
      </dgm:prSet>
      <dgm:spPr/>
    </dgm:pt>
    <dgm:pt modelId="{312E9CD0-0F7B-4056-8202-3F401BC011ED}" type="pres">
      <dgm:prSet presAssocID="{D176E19A-76CB-4F8B-BAE9-B95942472BC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9554A44B-7EA6-4131-B586-9CA145413D4C}" type="pres">
      <dgm:prSet presAssocID="{D176E19A-76CB-4F8B-BAE9-B95942472BCF}" presName="BalanceSpacing" presStyleCnt="0"/>
      <dgm:spPr/>
    </dgm:pt>
    <dgm:pt modelId="{36BD163E-00B1-4F79-A98D-23A446ABFE8C}" type="pres">
      <dgm:prSet presAssocID="{D176E19A-76CB-4F8B-BAE9-B95942472BCF}" presName="BalanceSpacing1" presStyleCnt="0"/>
      <dgm:spPr/>
    </dgm:pt>
    <dgm:pt modelId="{D8CF1C87-1253-4656-8AC8-FFE228AF4432}" type="pres">
      <dgm:prSet presAssocID="{BFBD21B3-706E-4DE4-9EF0-1DA13D1DC3E2}" presName="Accent1Text" presStyleLbl="node1" presStyleIdx="3" presStyleCnt="6" custScaleX="260209" custScaleY="70169" custLinFactNeighborX="79758"/>
      <dgm:spPr/>
    </dgm:pt>
    <dgm:pt modelId="{6749AE6F-A550-440F-BC73-FCA03A5A53B5}" type="pres">
      <dgm:prSet presAssocID="{BFBD21B3-706E-4DE4-9EF0-1DA13D1DC3E2}" presName="spaceBetweenRectangles" presStyleCnt="0"/>
      <dgm:spPr/>
    </dgm:pt>
    <dgm:pt modelId="{D9468E87-ED23-42D3-8432-0FCD705A2D7C}" type="pres">
      <dgm:prSet presAssocID="{E8E4A9A7-ADDA-4AE2-91D1-69959B2914CE}" presName="composite" presStyleCnt="0"/>
      <dgm:spPr/>
    </dgm:pt>
    <dgm:pt modelId="{F314AB27-B957-43CB-BADD-FB7D03B3E5BC}" type="pres">
      <dgm:prSet presAssocID="{E8E4A9A7-ADDA-4AE2-91D1-69959B2914CE}" presName="Parent1" presStyleLbl="node1" presStyleIdx="4" presStyleCnt="6" custScaleX="248251" custScaleY="96580" custLinFactNeighborX="81025" custLinFactNeighborY="3056">
        <dgm:presLayoutVars>
          <dgm:chMax val="1"/>
          <dgm:chPref val="1"/>
          <dgm:bulletEnabled val="1"/>
        </dgm:presLayoutVars>
      </dgm:prSet>
      <dgm:spPr/>
    </dgm:pt>
    <dgm:pt modelId="{8C4403AE-9E88-4EF6-9402-8293E5D80E62}" type="pres">
      <dgm:prSet presAssocID="{E8E4A9A7-ADDA-4AE2-91D1-69959B2914C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3426BD-A523-4578-8ECF-A3EFD197C5F9}" type="pres">
      <dgm:prSet presAssocID="{E8E4A9A7-ADDA-4AE2-91D1-69959B2914CE}" presName="BalanceSpacing" presStyleCnt="0"/>
      <dgm:spPr/>
    </dgm:pt>
    <dgm:pt modelId="{5FF12450-08F0-4D28-82EB-3821F270FDE4}" type="pres">
      <dgm:prSet presAssocID="{E8E4A9A7-ADDA-4AE2-91D1-69959B2914CE}" presName="BalanceSpacing1" presStyleCnt="0"/>
      <dgm:spPr/>
    </dgm:pt>
    <dgm:pt modelId="{A3272798-D05C-43D4-A1D4-1309C7D553C9}" type="pres">
      <dgm:prSet presAssocID="{B4F506BE-9602-40A1-B568-71AD4D98B748}" presName="Accent1Text" presStyleLbl="node1" presStyleIdx="5" presStyleCnt="6" custScaleX="133073" custScaleY="65736" custLinFactNeighborX="-13874" custLinFactNeighborY="-5910"/>
      <dgm:spPr/>
    </dgm:pt>
  </dgm:ptLst>
  <dgm:cxnLst>
    <dgm:cxn modelId="{B920AE35-91DA-4389-ACD3-F5C6E835AFA4}" type="presOf" srcId="{08247186-9B0E-475D-930B-77844AFAC603}" destId="{D0EB8A27-D6D2-46BC-8B1E-8A12D8DFDC07}" srcOrd="0" destOrd="0" presId="urn:microsoft.com/office/officeart/2008/layout/AlternatingHexagons"/>
    <dgm:cxn modelId="{A8311B60-4794-4487-BCF4-845CD0783261}" srcId="{6D26AC6C-5700-4568-A42A-84AEEA4FEC5B}" destId="{D176E19A-76CB-4F8B-BAE9-B95942472BCF}" srcOrd="1" destOrd="0" parTransId="{1BDF9C0D-9270-4AF4-AB31-74CA74531EB8}" sibTransId="{BFBD21B3-706E-4DE4-9EF0-1DA13D1DC3E2}"/>
    <dgm:cxn modelId="{C3F4EA6E-19A6-4A93-92B1-B7B23CC87A16}" srcId="{6D26AC6C-5700-4568-A42A-84AEEA4FEC5B}" destId="{08247186-9B0E-475D-930B-77844AFAC603}" srcOrd="0" destOrd="0" parTransId="{9F66D554-F11B-41AA-90E6-2EAB80FC7314}" sibTransId="{F66F52A9-7501-4D37-87ED-A8F5C476F437}"/>
    <dgm:cxn modelId="{19486F4F-6C3B-43D2-BA07-48FC19DF5EA4}" type="presOf" srcId="{6D26AC6C-5700-4568-A42A-84AEEA4FEC5B}" destId="{52941E0B-AE5C-4098-96DD-28A3A9578AF4}" srcOrd="0" destOrd="0" presId="urn:microsoft.com/office/officeart/2008/layout/AlternatingHexagons"/>
    <dgm:cxn modelId="{8BE0F97A-F5B4-4370-B71E-BFD26D4396B9}" type="presOf" srcId="{D176E19A-76CB-4F8B-BAE9-B95942472BCF}" destId="{8D91BE83-F07C-43C0-9E50-87DFF49AAD71}" srcOrd="0" destOrd="0" presId="urn:microsoft.com/office/officeart/2008/layout/AlternatingHexagons"/>
    <dgm:cxn modelId="{EF5E049A-50C2-4C15-A942-61112B0BB459}" srcId="{6D26AC6C-5700-4568-A42A-84AEEA4FEC5B}" destId="{E8E4A9A7-ADDA-4AE2-91D1-69959B2914CE}" srcOrd="2" destOrd="0" parTransId="{DBA82CB6-1485-4D39-9D2E-4A111097CC1B}" sibTransId="{B4F506BE-9602-40A1-B568-71AD4D98B748}"/>
    <dgm:cxn modelId="{F2A20EA1-F554-48BD-B8D6-CB5F64F70AE7}" type="presOf" srcId="{F66F52A9-7501-4D37-87ED-A8F5C476F437}" destId="{16697381-21F5-41A0-8A33-55DAE5E0BB03}" srcOrd="0" destOrd="0" presId="urn:microsoft.com/office/officeart/2008/layout/AlternatingHexagons"/>
    <dgm:cxn modelId="{385818B3-3AC9-4DBB-83EF-9D546A5A203D}" type="presOf" srcId="{E8E4A9A7-ADDA-4AE2-91D1-69959B2914CE}" destId="{F314AB27-B957-43CB-BADD-FB7D03B3E5BC}" srcOrd="0" destOrd="0" presId="urn:microsoft.com/office/officeart/2008/layout/AlternatingHexagons"/>
    <dgm:cxn modelId="{16202DC7-9807-4402-B8E0-814D6432A173}" type="presOf" srcId="{B4F506BE-9602-40A1-B568-71AD4D98B748}" destId="{A3272798-D05C-43D4-A1D4-1309C7D553C9}" srcOrd="0" destOrd="0" presId="urn:microsoft.com/office/officeart/2008/layout/AlternatingHexagons"/>
    <dgm:cxn modelId="{274AE7DC-8B64-4674-B3BA-E5F63E8E8EC2}" type="presOf" srcId="{BFBD21B3-706E-4DE4-9EF0-1DA13D1DC3E2}" destId="{D8CF1C87-1253-4656-8AC8-FFE228AF4432}" srcOrd="0" destOrd="0" presId="urn:microsoft.com/office/officeart/2008/layout/AlternatingHexagons"/>
    <dgm:cxn modelId="{EB16ABEB-1958-480D-8BD0-3447132BA283}" type="presParOf" srcId="{52941E0B-AE5C-4098-96DD-28A3A9578AF4}" destId="{C8B9498C-5442-4A8E-B242-8FD6C25E8811}" srcOrd="0" destOrd="0" presId="urn:microsoft.com/office/officeart/2008/layout/AlternatingHexagons"/>
    <dgm:cxn modelId="{C2985563-B1FF-4D12-859E-21B86ED5AFE2}" type="presParOf" srcId="{C8B9498C-5442-4A8E-B242-8FD6C25E8811}" destId="{D0EB8A27-D6D2-46BC-8B1E-8A12D8DFDC07}" srcOrd="0" destOrd="0" presId="urn:microsoft.com/office/officeart/2008/layout/AlternatingHexagons"/>
    <dgm:cxn modelId="{03FDBF2C-3280-4990-8A7A-C4BD9FB4CB7E}" type="presParOf" srcId="{C8B9498C-5442-4A8E-B242-8FD6C25E8811}" destId="{704E4F6F-3389-45A9-9667-694EBC825560}" srcOrd="1" destOrd="0" presId="urn:microsoft.com/office/officeart/2008/layout/AlternatingHexagons"/>
    <dgm:cxn modelId="{30D1359C-8174-48CE-A149-8620E65C7C73}" type="presParOf" srcId="{C8B9498C-5442-4A8E-B242-8FD6C25E8811}" destId="{46ACA05D-42AC-4606-8890-A5AC5432D930}" srcOrd="2" destOrd="0" presId="urn:microsoft.com/office/officeart/2008/layout/AlternatingHexagons"/>
    <dgm:cxn modelId="{745AF3A9-D9EC-475D-8A96-FDA9C6B970FB}" type="presParOf" srcId="{C8B9498C-5442-4A8E-B242-8FD6C25E8811}" destId="{8927725C-7C09-40B3-8DD7-43C42D3A43EF}" srcOrd="3" destOrd="0" presId="urn:microsoft.com/office/officeart/2008/layout/AlternatingHexagons"/>
    <dgm:cxn modelId="{04178740-9D45-476F-979B-94A0ACE29696}" type="presParOf" srcId="{C8B9498C-5442-4A8E-B242-8FD6C25E8811}" destId="{16697381-21F5-41A0-8A33-55DAE5E0BB03}" srcOrd="4" destOrd="0" presId="urn:microsoft.com/office/officeart/2008/layout/AlternatingHexagons"/>
    <dgm:cxn modelId="{960B28F2-4E51-44A7-8DBE-9FEF44369B81}" type="presParOf" srcId="{52941E0B-AE5C-4098-96DD-28A3A9578AF4}" destId="{F34735ED-D1AD-4402-B60D-A023D213963C}" srcOrd="1" destOrd="0" presId="urn:microsoft.com/office/officeart/2008/layout/AlternatingHexagons"/>
    <dgm:cxn modelId="{98A7A6D0-6E73-4290-A44D-AF1821DB4A24}" type="presParOf" srcId="{52941E0B-AE5C-4098-96DD-28A3A9578AF4}" destId="{CE75CDF0-A393-4584-A6F3-9D36FC2512BF}" srcOrd="2" destOrd="0" presId="urn:microsoft.com/office/officeart/2008/layout/AlternatingHexagons"/>
    <dgm:cxn modelId="{A1FB476A-879C-4FFE-BF1F-F6C51765587C}" type="presParOf" srcId="{CE75CDF0-A393-4584-A6F3-9D36FC2512BF}" destId="{8D91BE83-F07C-43C0-9E50-87DFF49AAD71}" srcOrd="0" destOrd="0" presId="urn:microsoft.com/office/officeart/2008/layout/AlternatingHexagons"/>
    <dgm:cxn modelId="{DF1710CF-3893-48AB-9786-9BBCB1AF5B87}" type="presParOf" srcId="{CE75CDF0-A393-4584-A6F3-9D36FC2512BF}" destId="{312E9CD0-0F7B-4056-8202-3F401BC011ED}" srcOrd="1" destOrd="0" presId="urn:microsoft.com/office/officeart/2008/layout/AlternatingHexagons"/>
    <dgm:cxn modelId="{79CD0956-CD55-4929-AEFE-80EE3F35CDDE}" type="presParOf" srcId="{CE75CDF0-A393-4584-A6F3-9D36FC2512BF}" destId="{9554A44B-7EA6-4131-B586-9CA145413D4C}" srcOrd="2" destOrd="0" presId="urn:microsoft.com/office/officeart/2008/layout/AlternatingHexagons"/>
    <dgm:cxn modelId="{137BC8E4-64F5-467F-91BC-ABA77DB3FD16}" type="presParOf" srcId="{CE75CDF0-A393-4584-A6F3-9D36FC2512BF}" destId="{36BD163E-00B1-4F79-A98D-23A446ABFE8C}" srcOrd="3" destOrd="0" presId="urn:microsoft.com/office/officeart/2008/layout/AlternatingHexagons"/>
    <dgm:cxn modelId="{1025418F-130B-4EC4-877E-F9FF02C7070E}" type="presParOf" srcId="{CE75CDF0-A393-4584-A6F3-9D36FC2512BF}" destId="{D8CF1C87-1253-4656-8AC8-FFE228AF4432}" srcOrd="4" destOrd="0" presId="urn:microsoft.com/office/officeart/2008/layout/AlternatingHexagons"/>
    <dgm:cxn modelId="{E0E2D41A-FEEF-469F-8A5B-71CB44D10BDE}" type="presParOf" srcId="{52941E0B-AE5C-4098-96DD-28A3A9578AF4}" destId="{6749AE6F-A550-440F-BC73-FCA03A5A53B5}" srcOrd="3" destOrd="0" presId="urn:microsoft.com/office/officeart/2008/layout/AlternatingHexagons"/>
    <dgm:cxn modelId="{99344B46-0BA4-4AD8-8FC1-DBD13A5AB108}" type="presParOf" srcId="{52941E0B-AE5C-4098-96DD-28A3A9578AF4}" destId="{D9468E87-ED23-42D3-8432-0FCD705A2D7C}" srcOrd="4" destOrd="0" presId="urn:microsoft.com/office/officeart/2008/layout/AlternatingHexagons"/>
    <dgm:cxn modelId="{D4581F86-A81B-4053-AAEE-F9762C7C1F5F}" type="presParOf" srcId="{D9468E87-ED23-42D3-8432-0FCD705A2D7C}" destId="{F314AB27-B957-43CB-BADD-FB7D03B3E5BC}" srcOrd="0" destOrd="0" presId="urn:microsoft.com/office/officeart/2008/layout/AlternatingHexagons"/>
    <dgm:cxn modelId="{FDD5C054-EB03-4A41-B3F5-224FDF717F0A}" type="presParOf" srcId="{D9468E87-ED23-42D3-8432-0FCD705A2D7C}" destId="{8C4403AE-9E88-4EF6-9402-8293E5D80E62}" srcOrd="1" destOrd="0" presId="urn:microsoft.com/office/officeart/2008/layout/AlternatingHexagons"/>
    <dgm:cxn modelId="{994B7530-7C87-47D1-8915-5A7C88506C1E}" type="presParOf" srcId="{D9468E87-ED23-42D3-8432-0FCD705A2D7C}" destId="{693426BD-A523-4578-8ECF-A3EFD197C5F9}" srcOrd="2" destOrd="0" presId="urn:microsoft.com/office/officeart/2008/layout/AlternatingHexagons"/>
    <dgm:cxn modelId="{1D29D770-5985-4ED4-8AB5-71672593E13F}" type="presParOf" srcId="{D9468E87-ED23-42D3-8432-0FCD705A2D7C}" destId="{5FF12450-08F0-4D28-82EB-3821F270FDE4}" srcOrd="3" destOrd="0" presId="urn:microsoft.com/office/officeart/2008/layout/AlternatingHexagons"/>
    <dgm:cxn modelId="{B73DAF53-EBF1-45B2-8D64-D5C63374A34B}" type="presParOf" srcId="{D9468E87-ED23-42D3-8432-0FCD705A2D7C}" destId="{A3272798-D05C-43D4-A1D4-1309C7D553C9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3F3748-8196-4DA2-A6E1-1223045887C3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39A1AC5-1AF3-4BB2-B730-B532273F0A5D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Осуществление дифференцированной социально-психологической работы с участниками образовательных отношений в разных формах для достижения эмоционального благополучия.</a:t>
          </a:r>
        </a:p>
      </dgm:t>
    </dgm:pt>
    <dgm:pt modelId="{87C2ED43-DC67-40F2-BDA5-AD831D2C3A0C}" type="parTrans" cxnId="{374A9682-0EED-42E8-B26E-4BC436959DF1}">
      <dgm:prSet/>
      <dgm:spPr/>
      <dgm:t>
        <a:bodyPr/>
        <a:lstStyle/>
        <a:p>
          <a:endParaRPr lang="ru-RU"/>
        </a:p>
      </dgm:t>
    </dgm:pt>
    <dgm:pt modelId="{CE3655D2-8A47-45E1-A1EF-FCB613C2A7D5}" type="sibTrans" cxnId="{374A9682-0EED-42E8-B26E-4BC436959DF1}">
      <dgm:prSet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2этап </a:t>
          </a:r>
        </a:p>
        <a:p>
          <a:r>
            <a:rPr lang="ru-RU" sz="2000" b="1" dirty="0">
              <a:solidFill>
                <a:schemeClr val="tx1"/>
              </a:solidFill>
            </a:rPr>
            <a:t>формирующий</a:t>
          </a:r>
        </a:p>
      </dgm:t>
    </dgm:pt>
    <dgm:pt modelId="{AC4670B5-317C-4F98-9C74-92FFD73B2EF7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2060"/>
              </a:solidFill>
            </a:rPr>
            <a:t>Условия эффективности работы по эмоциональному благополучию</a:t>
          </a:r>
        </a:p>
      </dgm:t>
    </dgm:pt>
    <dgm:pt modelId="{3A20B90E-8E69-4E29-B3EF-3446946CBAE9}" type="parTrans" cxnId="{2D50BC3E-635D-4EB9-BAC0-8833C9030DB6}">
      <dgm:prSet/>
      <dgm:spPr/>
      <dgm:t>
        <a:bodyPr/>
        <a:lstStyle/>
        <a:p>
          <a:endParaRPr lang="ru-RU"/>
        </a:p>
      </dgm:t>
    </dgm:pt>
    <dgm:pt modelId="{B063B8EB-63E3-44B3-8689-388847F86DE3}" type="sibTrans" cxnId="{2D50BC3E-635D-4EB9-BAC0-8833C9030DB6}">
      <dgm:prSet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AF27DA09-D83D-413A-8B16-05305799F433}">
      <dgm:prSet phldrT="[Текст]" custT="1"/>
      <dgm:spPr/>
      <dgm:t>
        <a:bodyPr/>
        <a:lstStyle/>
        <a:p>
          <a:r>
            <a:rPr lang="ru-RU" sz="1400" b="1" dirty="0">
              <a:solidFill>
                <a:srgbClr val="FFC000"/>
              </a:solidFill>
            </a:rPr>
            <a:t>Блок эмоционально –развивающих игр</a:t>
          </a:r>
        </a:p>
      </dgm:t>
    </dgm:pt>
    <dgm:pt modelId="{7DE2E3F6-BA77-4CEB-9833-199334618D12}" type="parTrans" cxnId="{A8055587-1CE6-4FD3-A7E3-E47915D1E947}">
      <dgm:prSet/>
      <dgm:spPr/>
      <dgm:t>
        <a:bodyPr/>
        <a:lstStyle/>
        <a:p>
          <a:endParaRPr lang="ru-RU"/>
        </a:p>
      </dgm:t>
    </dgm:pt>
    <dgm:pt modelId="{2EBA7E4E-26C4-4A8A-9B9D-A0D8CC6F840B}" type="sibTrans" cxnId="{A8055587-1CE6-4FD3-A7E3-E47915D1E947}">
      <dgm:prSet custT="1"/>
      <dgm:spPr/>
      <dgm:t>
        <a:bodyPr/>
        <a:lstStyle/>
        <a:p>
          <a:r>
            <a:rPr lang="ru-RU" sz="1400" dirty="0"/>
            <a:t>Создаются зоны и уголки психологической </a:t>
          </a:r>
        </a:p>
        <a:p>
          <a:r>
            <a:rPr lang="ru-RU" sz="1400" dirty="0"/>
            <a:t>помощи</a:t>
          </a:r>
        </a:p>
      </dgm:t>
    </dgm:pt>
    <dgm:pt modelId="{3EA2F9B9-05AB-4F33-AF65-DC32E9721D10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Сенсомоторный блок</a:t>
          </a:r>
        </a:p>
      </dgm:t>
    </dgm:pt>
    <dgm:pt modelId="{EA9E9BE0-C552-48B1-BD87-5CC9EB722842}" type="parTrans" cxnId="{9C1DB412-0E94-4D43-8CDA-4689A1D2059B}">
      <dgm:prSet/>
      <dgm:spPr/>
      <dgm:t>
        <a:bodyPr/>
        <a:lstStyle/>
        <a:p>
          <a:endParaRPr lang="ru-RU"/>
        </a:p>
      </dgm:t>
    </dgm:pt>
    <dgm:pt modelId="{FD792F3A-DC9F-43EB-9F66-D82F3CFE584B}" type="sibTrans" cxnId="{9C1DB412-0E94-4D43-8CDA-4689A1D2059B}">
      <dgm:prSet custT="1"/>
      <dgm:spPr/>
      <dgm:t>
        <a:bodyPr/>
        <a:lstStyle/>
        <a:p>
          <a:r>
            <a:rPr lang="ru-RU" sz="1400" b="1" i="0" dirty="0">
              <a:solidFill>
                <a:srgbClr val="7030A0"/>
              </a:solidFill>
            </a:rPr>
            <a:t>Блок психологической разгрузки</a:t>
          </a:r>
        </a:p>
      </dgm:t>
    </dgm:pt>
    <dgm:pt modelId="{029EFD93-B3E6-4CD9-9AB0-CE77634318A6}" type="pres">
      <dgm:prSet presAssocID="{9C3F3748-8196-4DA2-A6E1-1223045887C3}" presName="Name0" presStyleCnt="0">
        <dgm:presLayoutVars>
          <dgm:chMax/>
          <dgm:chPref/>
          <dgm:dir/>
          <dgm:animLvl val="lvl"/>
        </dgm:presLayoutVars>
      </dgm:prSet>
      <dgm:spPr/>
    </dgm:pt>
    <dgm:pt modelId="{BE071741-03C2-4AE0-B45B-4999ECFBD136}" type="pres">
      <dgm:prSet presAssocID="{339A1AC5-1AF3-4BB2-B730-B532273F0A5D}" presName="composite" presStyleCnt="0"/>
      <dgm:spPr/>
    </dgm:pt>
    <dgm:pt modelId="{90C0C95A-0B20-4AEB-ABAB-EF32C1A11A4B}" type="pres">
      <dgm:prSet presAssocID="{339A1AC5-1AF3-4BB2-B730-B532273F0A5D}" presName="Parent1" presStyleLbl="node1" presStyleIdx="0" presStyleCnt="8" custScaleX="346379" custScaleY="94165" custLinFactNeighborX="83713" custLinFactNeighborY="-672">
        <dgm:presLayoutVars>
          <dgm:chMax val="1"/>
          <dgm:chPref val="1"/>
          <dgm:bulletEnabled val="1"/>
        </dgm:presLayoutVars>
      </dgm:prSet>
      <dgm:spPr/>
    </dgm:pt>
    <dgm:pt modelId="{DB7E7901-310D-464C-9514-693DF68BCC42}" type="pres">
      <dgm:prSet presAssocID="{339A1AC5-1AF3-4BB2-B730-B532273F0A5D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485102E3-46CA-42BA-B102-CF5BD18B6BA1}" type="pres">
      <dgm:prSet presAssocID="{339A1AC5-1AF3-4BB2-B730-B532273F0A5D}" presName="BalanceSpacing" presStyleCnt="0"/>
      <dgm:spPr/>
    </dgm:pt>
    <dgm:pt modelId="{AA88424A-F466-4F4B-B68F-4DAB87375839}" type="pres">
      <dgm:prSet presAssocID="{339A1AC5-1AF3-4BB2-B730-B532273F0A5D}" presName="BalanceSpacing1" presStyleCnt="0"/>
      <dgm:spPr/>
    </dgm:pt>
    <dgm:pt modelId="{550D8363-0115-4A0E-AB80-187B97BE04D5}" type="pres">
      <dgm:prSet presAssocID="{CE3655D2-8A47-45E1-A1EF-FCB613C2A7D5}" presName="Accent1Text" presStyleLbl="node1" presStyleIdx="1" presStyleCnt="8" custScaleX="192327" custLinFactX="-17178" custLinFactNeighborX="-100000" custLinFactNeighborY="-777"/>
      <dgm:spPr/>
    </dgm:pt>
    <dgm:pt modelId="{D8D308F1-0127-49D9-AE30-A0BBB714B6A7}" type="pres">
      <dgm:prSet presAssocID="{CE3655D2-8A47-45E1-A1EF-FCB613C2A7D5}" presName="spaceBetweenRectangles" presStyleCnt="0"/>
      <dgm:spPr/>
    </dgm:pt>
    <dgm:pt modelId="{DC537C7B-478B-4A70-B9EE-BFDD265D2859}" type="pres">
      <dgm:prSet presAssocID="{AC4670B5-317C-4F98-9C74-92FFD73B2EF7}" presName="composite" presStyleCnt="0"/>
      <dgm:spPr/>
    </dgm:pt>
    <dgm:pt modelId="{714E7291-48C1-43E3-8FAF-AA2630E7CD52}" type="pres">
      <dgm:prSet presAssocID="{AC4670B5-317C-4F98-9C74-92FFD73B2EF7}" presName="Parent1" presStyleLbl="node1" presStyleIdx="2" presStyleCnt="8" custScaleX="241691" custScaleY="64141" custLinFactNeighborX="19340" custLinFactNeighborY="-10196">
        <dgm:presLayoutVars>
          <dgm:chMax val="1"/>
          <dgm:chPref val="1"/>
          <dgm:bulletEnabled val="1"/>
        </dgm:presLayoutVars>
      </dgm:prSet>
      <dgm:spPr/>
    </dgm:pt>
    <dgm:pt modelId="{51B43CBC-4DD0-474A-B54A-595E9729F25C}" type="pres">
      <dgm:prSet presAssocID="{AC4670B5-317C-4F98-9C74-92FFD73B2EF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C86C176-D547-46F1-A610-900024D219B4}" type="pres">
      <dgm:prSet presAssocID="{AC4670B5-317C-4F98-9C74-92FFD73B2EF7}" presName="BalanceSpacing" presStyleCnt="0"/>
      <dgm:spPr/>
    </dgm:pt>
    <dgm:pt modelId="{06430AF8-BB50-482E-8CC8-4D36A241377E}" type="pres">
      <dgm:prSet presAssocID="{AC4670B5-317C-4F98-9C74-92FFD73B2EF7}" presName="BalanceSpacing1" presStyleCnt="0"/>
      <dgm:spPr/>
    </dgm:pt>
    <dgm:pt modelId="{62AC946D-6FA2-4953-A524-050C01EA18AB}" type="pres">
      <dgm:prSet presAssocID="{B063B8EB-63E3-44B3-8689-388847F86DE3}" presName="Accent1Text" presStyleLbl="node1" presStyleIdx="3" presStyleCnt="8" custFlipVert="1" custFlipHor="1" custScaleX="2908" custScaleY="3840" custLinFactNeighborX="-23278" custLinFactNeighborY="80532"/>
      <dgm:spPr/>
    </dgm:pt>
    <dgm:pt modelId="{DEE4FBD6-A406-4E48-BCB1-7739A3CB8223}" type="pres">
      <dgm:prSet presAssocID="{B063B8EB-63E3-44B3-8689-388847F86DE3}" presName="spaceBetweenRectangles" presStyleCnt="0"/>
      <dgm:spPr/>
    </dgm:pt>
    <dgm:pt modelId="{DBBA3582-2D3F-4984-86CE-9ACEAD8D3A9D}" type="pres">
      <dgm:prSet presAssocID="{AF27DA09-D83D-413A-8B16-05305799F433}" presName="composite" presStyleCnt="0"/>
      <dgm:spPr/>
    </dgm:pt>
    <dgm:pt modelId="{129089D0-1380-4310-A0F5-A68849A1F202}" type="pres">
      <dgm:prSet presAssocID="{AF27DA09-D83D-413A-8B16-05305799F433}" presName="Parent1" presStyleLbl="node1" presStyleIdx="4" presStyleCnt="8" custScaleX="155729" custLinFactNeighborX="-42734" custLinFactNeighborY="84809">
        <dgm:presLayoutVars>
          <dgm:chMax val="1"/>
          <dgm:chPref val="1"/>
          <dgm:bulletEnabled val="1"/>
        </dgm:presLayoutVars>
      </dgm:prSet>
      <dgm:spPr/>
    </dgm:pt>
    <dgm:pt modelId="{FD34F2B0-34B4-4CC8-8772-FD1636A0FA54}" type="pres">
      <dgm:prSet presAssocID="{AF27DA09-D83D-413A-8B16-05305799F43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13AE4B6A-F85E-423C-9689-DF528132CB01}" type="pres">
      <dgm:prSet presAssocID="{AF27DA09-D83D-413A-8B16-05305799F433}" presName="BalanceSpacing" presStyleCnt="0"/>
      <dgm:spPr/>
    </dgm:pt>
    <dgm:pt modelId="{1F3AEB14-2FD3-4121-88DD-4A9EB4104088}" type="pres">
      <dgm:prSet presAssocID="{AF27DA09-D83D-413A-8B16-05305799F433}" presName="BalanceSpacing1" presStyleCnt="0"/>
      <dgm:spPr/>
    </dgm:pt>
    <dgm:pt modelId="{36B295EF-768C-4275-BE7F-B485DCE831E5}" type="pres">
      <dgm:prSet presAssocID="{2EBA7E4E-26C4-4A8A-9B9D-A0D8CC6F840B}" presName="Accent1Text" presStyleLbl="node1" presStyleIdx="5" presStyleCnt="8" custScaleX="164342" custLinFactNeighborX="69189" custLinFactNeighborY="-10725"/>
      <dgm:spPr/>
    </dgm:pt>
    <dgm:pt modelId="{AD71188A-7E32-4163-A2B6-6AC3C8017C44}" type="pres">
      <dgm:prSet presAssocID="{2EBA7E4E-26C4-4A8A-9B9D-A0D8CC6F840B}" presName="spaceBetweenRectangles" presStyleCnt="0"/>
      <dgm:spPr/>
    </dgm:pt>
    <dgm:pt modelId="{BB8BCA1A-E735-4760-8E5D-557A6411837B}" type="pres">
      <dgm:prSet presAssocID="{3EA2F9B9-05AB-4F33-AF65-DC32E9721D10}" presName="composite" presStyleCnt="0"/>
      <dgm:spPr/>
    </dgm:pt>
    <dgm:pt modelId="{A08B5084-1381-4BFD-A08F-6A94FDE79541}" type="pres">
      <dgm:prSet presAssocID="{3EA2F9B9-05AB-4F33-AF65-DC32E9721D10}" presName="Parent1" presStyleLbl="node1" presStyleIdx="6" presStyleCnt="8" custScaleX="142440" custLinFactX="-53185" custLinFactNeighborX="-100000" custLinFactNeighborY="78">
        <dgm:presLayoutVars>
          <dgm:chMax val="1"/>
          <dgm:chPref val="1"/>
          <dgm:bulletEnabled val="1"/>
        </dgm:presLayoutVars>
      </dgm:prSet>
      <dgm:spPr/>
    </dgm:pt>
    <dgm:pt modelId="{D82E8367-5501-4A8C-90BA-E84E5205CBD3}" type="pres">
      <dgm:prSet presAssocID="{3EA2F9B9-05AB-4F33-AF65-DC32E9721D1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4C83C3A-A816-4AFB-96C9-3902C0C7A610}" type="pres">
      <dgm:prSet presAssocID="{3EA2F9B9-05AB-4F33-AF65-DC32E9721D10}" presName="BalanceSpacing" presStyleCnt="0"/>
      <dgm:spPr/>
    </dgm:pt>
    <dgm:pt modelId="{E18C6241-A05F-41E5-8013-81A5C99D02E0}" type="pres">
      <dgm:prSet presAssocID="{3EA2F9B9-05AB-4F33-AF65-DC32E9721D10}" presName="BalanceSpacing1" presStyleCnt="0"/>
      <dgm:spPr/>
    </dgm:pt>
    <dgm:pt modelId="{6264C411-A04B-4B36-8BD0-9FC483B88B4B}" type="pres">
      <dgm:prSet presAssocID="{FD792F3A-DC9F-43EB-9F66-D82F3CFE584B}" presName="Accent1Text" presStyleLbl="node1" presStyleIdx="7" presStyleCnt="8" custScaleX="150133" custLinFactNeighborX="69286" custLinFactNeighborY="6905"/>
      <dgm:spPr/>
    </dgm:pt>
  </dgm:ptLst>
  <dgm:cxnLst>
    <dgm:cxn modelId="{9C1DB412-0E94-4D43-8CDA-4689A1D2059B}" srcId="{9C3F3748-8196-4DA2-A6E1-1223045887C3}" destId="{3EA2F9B9-05AB-4F33-AF65-DC32E9721D10}" srcOrd="3" destOrd="0" parTransId="{EA9E9BE0-C552-48B1-BD87-5CC9EB722842}" sibTransId="{FD792F3A-DC9F-43EB-9F66-D82F3CFE584B}"/>
    <dgm:cxn modelId="{0BA0FD21-58FE-4368-B5D8-749F3BA76411}" type="presOf" srcId="{FD792F3A-DC9F-43EB-9F66-D82F3CFE584B}" destId="{6264C411-A04B-4B36-8BD0-9FC483B88B4B}" srcOrd="0" destOrd="0" presId="urn:microsoft.com/office/officeart/2008/layout/AlternatingHexagons"/>
    <dgm:cxn modelId="{A7DC532C-8ABB-42B1-B0C2-8EEAB80AC0B7}" type="presOf" srcId="{3EA2F9B9-05AB-4F33-AF65-DC32E9721D10}" destId="{A08B5084-1381-4BFD-A08F-6A94FDE79541}" srcOrd="0" destOrd="0" presId="urn:microsoft.com/office/officeart/2008/layout/AlternatingHexagons"/>
    <dgm:cxn modelId="{2D50BC3E-635D-4EB9-BAC0-8833C9030DB6}" srcId="{9C3F3748-8196-4DA2-A6E1-1223045887C3}" destId="{AC4670B5-317C-4F98-9C74-92FFD73B2EF7}" srcOrd="1" destOrd="0" parTransId="{3A20B90E-8E69-4E29-B3EF-3446946CBAE9}" sibTransId="{B063B8EB-63E3-44B3-8689-388847F86DE3}"/>
    <dgm:cxn modelId="{311CE84D-9FB5-4F06-A026-9A5F42C93B8D}" type="presOf" srcId="{B063B8EB-63E3-44B3-8689-388847F86DE3}" destId="{62AC946D-6FA2-4953-A524-050C01EA18AB}" srcOrd="0" destOrd="0" presId="urn:microsoft.com/office/officeart/2008/layout/AlternatingHexagons"/>
    <dgm:cxn modelId="{B3A1F471-A949-4726-BC53-B9DA25005272}" type="presOf" srcId="{CE3655D2-8A47-45E1-A1EF-FCB613C2A7D5}" destId="{550D8363-0115-4A0E-AB80-187B97BE04D5}" srcOrd="0" destOrd="0" presId="urn:microsoft.com/office/officeart/2008/layout/AlternatingHexagons"/>
    <dgm:cxn modelId="{D18E707F-73CF-42ED-B76B-D063745E97A2}" type="presOf" srcId="{339A1AC5-1AF3-4BB2-B730-B532273F0A5D}" destId="{90C0C95A-0B20-4AEB-ABAB-EF32C1A11A4B}" srcOrd="0" destOrd="0" presId="urn:microsoft.com/office/officeart/2008/layout/AlternatingHexagons"/>
    <dgm:cxn modelId="{374A9682-0EED-42E8-B26E-4BC436959DF1}" srcId="{9C3F3748-8196-4DA2-A6E1-1223045887C3}" destId="{339A1AC5-1AF3-4BB2-B730-B532273F0A5D}" srcOrd="0" destOrd="0" parTransId="{87C2ED43-DC67-40F2-BDA5-AD831D2C3A0C}" sibTransId="{CE3655D2-8A47-45E1-A1EF-FCB613C2A7D5}"/>
    <dgm:cxn modelId="{A8055587-1CE6-4FD3-A7E3-E47915D1E947}" srcId="{9C3F3748-8196-4DA2-A6E1-1223045887C3}" destId="{AF27DA09-D83D-413A-8B16-05305799F433}" srcOrd="2" destOrd="0" parTransId="{7DE2E3F6-BA77-4CEB-9833-199334618D12}" sibTransId="{2EBA7E4E-26C4-4A8A-9B9D-A0D8CC6F840B}"/>
    <dgm:cxn modelId="{F8EEC1E5-A17B-4ADF-9338-508EC9AB5D70}" type="presOf" srcId="{2EBA7E4E-26C4-4A8A-9B9D-A0D8CC6F840B}" destId="{36B295EF-768C-4275-BE7F-B485DCE831E5}" srcOrd="0" destOrd="0" presId="urn:microsoft.com/office/officeart/2008/layout/AlternatingHexagons"/>
    <dgm:cxn modelId="{B693DDF2-D21A-45D4-856A-1A1FFFBC42D4}" type="presOf" srcId="{AC4670B5-317C-4F98-9C74-92FFD73B2EF7}" destId="{714E7291-48C1-43E3-8FAF-AA2630E7CD52}" srcOrd="0" destOrd="0" presId="urn:microsoft.com/office/officeart/2008/layout/AlternatingHexagons"/>
    <dgm:cxn modelId="{34FC75FB-E3F2-4DF6-B034-75C2AB940330}" type="presOf" srcId="{AF27DA09-D83D-413A-8B16-05305799F433}" destId="{129089D0-1380-4310-A0F5-A68849A1F202}" srcOrd="0" destOrd="0" presId="urn:microsoft.com/office/officeart/2008/layout/AlternatingHexagons"/>
    <dgm:cxn modelId="{91417DFF-886F-4105-AE48-6F9A12645E10}" type="presOf" srcId="{9C3F3748-8196-4DA2-A6E1-1223045887C3}" destId="{029EFD93-B3E6-4CD9-9AB0-CE77634318A6}" srcOrd="0" destOrd="0" presId="urn:microsoft.com/office/officeart/2008/layout/AlternatingHexagons"/>
    <dgm:cxn modelId="{7A1126B8-76BC-4DBE-A428-7991517DC32A}" type="presParOf" srcId="{029EFD93-B3E6-4CD9-9AB0-CE77634318A6}" destId="{BE071741-03C2-4AE0-B45B-4999ECFBD136}" srcOrd="0" destOrd="0" presId="urn:microsoft.com/office/officeart/2008/layout/AlternatingHexagons"/>
    <dgm:cxn modelId="{60138DE0-17EE-4EFB-95E5-DC9D81B614E4}" type="presParOf" srcId="{BE071741-03C2-4AE0-B45B-4999ECFBD136}" destId="{90C0C95A-0B20-4AEB-ABAB-EF32C1A11A4B}" srcOrd="0" destOrd="0" presId="urn:microsoft.com/office/officeart/2008/layout/AlternatingHexagons"/>
    <dgm:cxn modelId="{2B8BBB1A-4B7F-4D03-88F7-77E8F8E91295}" type="presParOf" srcId="{BE071741-03C2-4AE0-B45B-4999ECFBD136}" destId="{DB7E7901-310D-464C-9514-693DF68BCC42}" srcOrd="1" destOrd="0" presId="urn:microsoft.com/office/officeart/2008/layout/AlternatingHexagons"/>
    <dgm:cxn modelId="{51725309-4AB4-4665-8CC4-1817DF807085}" type="presParOf" srcId="{BE071741-03C2-4AE0-B45B-4999ECFBD136}" destId="{485102E3-46CA-42BA-B102-CF5BD18B6BA1}" srcOrd="2" destOrd="0" presId="urn:microsoft.com/office/officeart/2008/layout/AlternatingHexagons"/>
    <dgm:cxn modelId="{FF8D85B7-797E-4B68-B28E-FB66F43C016C}" type="presParOf" srcId="{BE071741-03C2-4AE0-B45B-4999ECFBD136}" destId="{AA88424A-F466-4F4B-B68F-4DAB87375839}" srcOrd="3" destOrd="0" presId="urn:microsoft.com/office/officeart/2008/layout/AlternatingHexagons"/>
    <dgm:cxn modelId="{DC72435E-B99C-4EC9-AC42-EBB51D4E5577}" type="presParOf" srcId="{BE071741-03C2-4AE0-B45B-4999ECFBD136}" destId="{550D8363-0115-4A0E-AB80-187B97BE04D5}" srcOrd="4" destOrd="0" presId="urn:microsoft.com/office/officeart/2008/layout/AlternatingHexagons"/>
    <dgm:cxn modelId="{47960665-552B-49A5-AA65-E661EB372C8D}" type="presParOf" srcId="{029EFD93-B3E6-4CD9-9AB0-CE77634318A6}" destId="{D8D308F1-0127-49D9-AE30-A0BBB714B6A7}" srcOrd="1" destOrd="0" presId="urn:microsoft.com/office/officeart/2008/layout/AlternatingHexagons"/>
    <dgm:cxn modelId="{C2607CAA-042C-43A0-9234-5FE22ADEED6F}" type="presParOf" srcId="{029EFD93-B3E6-4CD9-9AB0-CE77634318A6}" destId="{DC537C7B-478B-4A70-B9EE-BFDD265D2859}" srcOrd="2" destOrd="0" presId="urn:microsoft.com/office/officeart/2008/layout/AlternatingHexagons"/>
    <dgm:cxn modelId="{D2565E52-AE00-4EFD-AD0E-700947771D9F}" type="presParOf" srcId="{DC537C7B-478B-4A70-B9EE-BFDD265D2859}" destId="{714E7291-48C1-43E3-8FAF-AA2630E7CD52}" srcOrd="0" destOrd="0" presId="urn:microsoft.com/office/officeart/2008/layout/AlternatingHexagons"/>
    <dgm:cxn modelId="{DF382203-179A-4037-BF0D-A836A5FE3C06}" type="presParOf" srcId="{DC537C7B-478B-4A70-B9EE-BFDD265D2859}" destId="{51B43CBC-4DD0-474A-B54A-595E9729F25C}" srcOrd="1" destOrd="0" presId="urn:microsoft.com/office/officeart/2008/layout/AlternatingHexagons"/>
    <dgm:cxn modelId="{5782736A-CF29-45AD-9928-F9A7F2859144}" type="presParOf" srcId="{DC537C7B-478B-4A70-B9EE-BFDD265D2859}" destId="{9C86C176-D547-46F1-A610-900024D219B4}" srcOrd="2" destOrd="0" presId="urn:microsoft.com/office/officeart/2008/layout/AlternatingHexagons"/>
    <dgm:cxn modelId="{DE34A4A6-4401-4E90-A81E-59361E67C496}" type="presParOf" srcId="{DC537C7B-478B-4A70-B9EE-BFDD265D2859}" destId="{06430AF8-BB50-482E-8CC8-4D36A241377E}" srcOrd="3" destOrd="0" presId="urn:microsoft.com/office/officeart/2008/layout/AlternatingHexagons"/>
    <dgm:cxn modelId="{FA0EA50D-948B-48E6-87B3-0F5E7E71F74F}" type="presParOf" srcId="{DC537C7B-478B-4A70-B9EE-BFDD265D2859}" destId="{62AC946D-6FA2-4953-A524-050C01EA18AB}" srcOrd="4" destOrd="0" presId="urn:microsoft.com/office/officeart/2008/layout/AlternatingHexagons"/>
    <dgm:cxn modelId="{5879DEFA-E62E-446F-B639-FBA2ED636331}" type="presParOf" srcId="{029EFD93-B3E6-4CD9-9AB0-CE77634318A6}" destId="{DEE4FBD6-A406-4E48-BCB1-7739A3CB8223}" srcOrd="3" destOrd="0" presId="urn:microsoft.com/office/officeart/2008/layout/AlternatingHexagons"/>
    <dgm:cxn modelId="{6CF144E4-9AC0-4841-B272-321C3C5262E0}" type="presParOf" srcId="{029EFD93-B3E6-4CD9-9AB0-CE77634318A6}" destId="{DBBA3582-2D3F-4984-86CE-9ACEAD8D3A9D}" srcOrd="4" destOrd="0" presId="urn:microsoft.com/office/officeart/2008/layout/AlternatingHexagons"/>
    <dgm:cxn modelId="{53A930B5-E98C-4923-912C-450381189DC1}" type="presParOf" srcId="{DBBA3582-2D3F-4984-86CE-9ACEAD8D3A9D}" destId="{129089D0-1380-4310-A0F5-A68849A1F202}" srcOrd="0" destOrd="0" presId="urn:microsoft.com/office/officeart/2008/layout/AlternatingHexagons"/>
    <dgm:cxn modelId="{19102510-955D-4525-9349-E477BEFA086F}" type="presParOf" srcId="{DBBA3582-2D3F-4984-86CE-9ACEAD8D3A9D}" destId="{FD34F2B0-34B4-4CC8-8772-FD1636A0FA54}" srcOrd="1" destOrd="0" presId="urn:microsoft.com/office/officeart/2008/layout/AlternatingHexagons"/>
    <dgm:cxn modelId="{962081A0-169C-4B72-BEBC-93B64BF72E78}" type="presParOf" srcId="{DBBA3582-2D3F-4984-86CE-9ACEAD8D3A9D}" destId="{13AE4B6A-F85E-423C-9689-DF528132CB01}" srcOrd="2" destOrd="0" presId="urn:microsoft.com/office/officeart/2008/layout/AlternatingHexagons"/>
    <dgm:cxn modelId="{2A1B24DA-2B26-40AF-B2A1-9EF77364B45E}" type="presParOf" srcId="{DBBA3582-2D3F-4984-86CE-9ACEAD8D3A9D}" destId="{1F3AEB14-2FD3-4121-88DD-4A9EB4104088}" srcOrd="3" destOrd="0" presId="urn:microsoft.com/office/officeart/2008/layout/AlternatingHexagons"/>
    <dgm:cxn modelId="{EF59C261-B7BB-4BED-8DBB-8D421FE7EFDA}" type="presParOf" srcId="{DBBA3582-2D3F-4984-86CE-9ACEAD8D3A9D}" destId="{36B295EF-768C-4275-BE7F-B485DCE831E5}" srcOrd="4" destOrd="0" presId="urn:microsoft.com/office/officeart/2008/layout/AlternatingHexagons"/>
    <dgm:cxn modelId="{F13C5952-94DB-4A9B-8485-48E560CB670D}" type="presParOf" srcId="{029EFD93-B3E6-4CD9-9AB0-CE77634318A6}" destId="{AD71188A-7E32-4163-A2B6-6AC3C8017C44}" srcOrd="5" destOrd="0" presId="urn:microsoft.com/office/officeart/2008/layout/AlternatingHexagons"/>
    <dgm:cxn modelId="{36D12BDC-F4FE-47F5-AF3B-6E184F079DBC}" type="presParOf" srcId="{029EFD93-B3E6-4CD9-9AB0-CE77634318A6}" destId="{BB8BCA1A-E735-4760-8E5D-557A6411837B}" srcOrd="6" destOrd="0" presId="urn:microsoft.com/office/officeart/2008/layout/AlternatingHexagons"/>
    <dgm:cxn modelId="{D2217FA3-2DCF-4E17-A732-E8617B5D89CD}" type="presParOf" srcId="{BB8BCA1A-E735-4760-8E5D-557A6411837B}" destId="{A08B5084-1381-4BFD-A08F-6A94FDE79541}" srcOrd="0" destOrd="0" presId="urn:microsoft.com/office/officeart/2008/layout/AlternatingHexagons"/>
    <dgm:cxn modelId="{2EF3F6C0-319F-49EC-8AFA-C197AA748827}" type="presParOf" srcId="{BB8BCA1A-E735-4760-8E5D-557A6411837B}" destId="{D82E8367-5501-4A8C-90BA-E84E5205CBD3}" srcOrd="1" destOrd="0" presId="urn:microsoft.com/office/officeart/2008/layout/AlternatingHexagons"/>
    <dgm:cxn modelId="{72F35400-2E04-459F-88D3-C5A318C3A279}" type="presParOf" srcId="{BB8BCA1A-E735-4760-8E5D-557A6411837B}" destId="{D4C83C3A-A816-4AFB-96C9-3902C0C7A610}" srcOrd="2" destOrd="0" presId="urn:microsoft.com/office/officeart/2008/layout/AlternatingHexagons"/>
    <dgm:cxn modelId="{03373ECC-82A0-4934-9358-5D36C097136C}" type="presParOf" srcId="{BB8BCA1A-E735-4760-8E5D-557A6411837B}" destId="{E18C6241-A05F-41E5-8013-81A5C99D02E0}" srcOrd="3" destOrd="0" presId="urn:microsoft.com/office/officeart/2008/layout/AlternatingHexagons"/>
    <dgm:cxn modelId="{13836D1B-81BB-4A4E-BC27-6A353A6607DF}" type="presParOf" srcId="{BB8BCA1A-E735-4760-8E5D-557A6411837B}" destId="{6264C411-A04B-4B36-8BD0-9FC483B88B4B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B1C9A6-9100-40C6-9DD3-5144432FA374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B58DAF-67EB-4FF7-8200-B38E3322DC78}">
      <dgm:prSet phldrT="[Текст]" custT="1"/>
      <dgm:spPr/>
      <dgm:t>
        <a:bodyPr/>
        <a:lstStyle/>
        <a:p>
          <a:r>
            <a:rPr lang="ru-RU" sz="1800" dirty="0"/>
            <a:t>релаксация</a:t>
          </a:r>
        </a:p>
      </dgm:t>
    </dgm:pt>
    <dgm:pt modelId="{7D3E1553-864F-4B22-92CF-30E230742547}" type="parTrans" cxnId="{9637BA6F-897D-4DAD-998F-69B2297005A3}">
      <dgm:prSet/>
      <dgm:spPr/>
      <dgm:t>
        <a:bodyPr/>
        <a:lstStyle/>
        <a:p>
          <a:endParaRPr lang="ru-RU"/>
        </a:p>
      </dgm:t>
    </dgm:pt>
    <dgm:pt modelId="{BD6268EB-7647-43CF-AFE2-5A44B50AF9ED}" type="sibTrans" cxnId="{9637BA6F-897D-4DAD-998F-69B2297005A3}">
      <dgm:prSet custT="1"/>
      <dgm:spPr/>
      <dgm:t>
        <a:bodyPr/>
        <a:lstStyle/>
        <a:p>
          <a:endParaRPr lang="ru-RU" sz="2000" b="1" dirty="0">
            <a:solidFill>
              <a:schemeClr val="tx1"/>
            </a:solidFill>
          </a:endParaRPr>
        </a:p>
      </dgm:t>
    </dgm:pt>
    <dgm:pt modelId="{CA3B78E6-220B-4136-A78F-BD6610C0DA60}">
      <dgm:prSet phldrT="[Текст]" custT="1"/>
      <dgm:spPr/>
      <dgm:t>
        <a:bodyPr/>
        <a:lstStyle/>
        <a:p>
          <a:r>
            <a:rPr lang="ru-RU" sz="1800" dirty="0"/>
            <a:t>психогимнастика</a:t>
          </a:r>
        </a:p>
      </dgm:t>
    </dgm:pt>
    <dgm:pt modelId="{7461B174-6EF3-4DAA-B10D-18B4DF196940}" type="parTrans" cxnId="{67DDA776-1413-4C27-B5AD-6B177759525B}">
      <dgm:prSet/>
      <dgm:spPr/>
      <dgm:t>
        <a:bodyPr/>
        <a:lstStyle/>
        <a:p>
          <a:endParaRPr lang="ru-RU"/>
        </a:p>
      </dgm:t>
    </dgm:pt>
    <dgm:pt modelId="{ACD12C72-A57F-43A7-A986-784A42F11221}" type="sibTrans" cxnId="{67DDA776-1413-4C27-B5AD-6B177759525B}">
      <dgm:prSet custT="1"/>
      <dgm:spPr/>
      <dgm:t>
        <a:bodyPr/>
        <a:lstStyle/>
        <a:p>
          <a:pPr algn="l"/>
          <a:r>
            <a:rPr lang="ru-RU" sz="1800" dirty="0"/>
            <a:t>Музыкотерапия</a:t>
          </a:r>
        </a:p>
      </dgm:t>
    </dgm:pt>
    <dgm:pt modelId="{BEE86974-36E3-4B71-B35A-9C1B389EFF63}">
      <dgm:prSet custT="1"/>
      <dgm:spPr/>
      <dgm:t>
        <a:bodyPr/>
        <a:lstStyle/>
        <a:p>
          <a:r>
            <a:rPr lang="ru-RU" sz="1800" dirty="0"/>
            <a:t>Арт-терапия</a:t>
          </a:r>
        </a:p>
      </dgm:t>
    </dgm:pt>
    <dgm:pt modelId="{44107B2D-F9E8-41BB-90F6-7E363BE7F9D4}" type="parTrans" cxnId="{1CCAAC84-3654-4D25-B2C1-2F2B441ACF12}">
      <dgm:prSet/>
      <dgm:spPr/>
      <dgm:t>
        <a:bodyPr/>
        <a:lstStyle/>
        <a:p>
          <a:endParaRPr lang="ru-RU"/>
        </a:p>
      </dgm:t>
    </dgm:pt>
    <dgm:pt modelId="{AE086569-E19D-46F7-87A2-D41FE09F893C}" type="sibTrans" cxnId="{1CCAAC84-3654-4D25-B2C1-2F2B441ACF12}">
      <dgm:prSet custT="1"/>
      <dgm:spPr/>
      <dgm:t>
        <a:bodyPr/>
        <a:lstStyle/>
        <a:p>
          <a:r>
            <a:rPr lang="ru-RU" sz="1800" dirty="0"/>
            <a:t>Игровые тренинги</a:t>
          </a:r>
        </a:p>
      </dgm:t>
    </dgm:pt>
    <dgm:pt modelId="{D03DA9FB-30E9-42CD-9EC9-7C1F423D0DBC}">
      <dgm:prSet phldrT="[Текст]"/>
      <dgm:spPr/>
      <dgm:t>
        <a:bodyPr/>
        <a:lstStyle/>
        <a:p>
          <a:r>
            <a:rPr lang="ru-RU" dirty="0"/>
            <a:t>Песочная терапия</a:t>
          </a:r>
        </a:p>
      </dgm:t>
    </dgm:pt>
    <dgm:pt modelId="{4CDA9507-5F1E-49B6-AB33-825B518D4421}" type="parTrans" cxnId="{FA431A86-6384-4FBE-9C87-DD490D3D0D37}">
      <dgm:prSet/>
      <dgm:spPr/>
      <dgm:t>
        <a:bodyPr/>
        <a:lstStyle/>
        <a:p>
          <a:endParaRPr lang="ru-RU"/>
        </a:p>
      </dgm:t>
    </dgm:pt>
    <dgm:pt modelId="{6AC86C7C-5883-4B8F-A3D2-79D6909AE9E9}" type="sibTrans" cxnId="{FA431A86-6384-4FBE-9C87-DD490D3D0D37}">
      <dgm:prSet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Формирование позитивного эмоционального фона</a:t>
          </a:r>
        </a:p>
      </dgm:t>
    </dgm:pt>
    <dgm:pt modelId="{A464E839-C899-4299-8D2F-62FDC54B9D45}">
      <dgm:prSet phldrT="[Текст]"/>
      <dgm:spPr/>
      <dgm:t>
        <a:bodyPr/>
        <a:lstStyle/>
        <a:p>
          <a:r>
            <a:rPr lang="ru-RU" dirty="0"/>
            <a:t>Фонетическая ритмика</a:t>
          </a:r>
        </a:p>
      </dgm:t>
    </dgm:pt>
    <dgm:pt modelId="{2ED9B72A-6518-4DA1-9956-31E82B2C1D28}" type="parTrans" cxnId="{244828E2-A8D5-42C3-9E26-588C184A4387}">
      <dgm:prSet/>
      <dgm:spPr/>
      <dgm:t>
        <a:bodyPr/>
        <a:lstStyle/>
        <a:p>
          <a:endParaRPr lang="ru-RU"/>
        </a:p>
      </dgm:t>
    </dgm:pt>
    <dgm:pt modelId="{10A8285E-91E7-49CA-B2A2-26671624924E}" type="sibTrans" cxnId="{244828E2-A8D5-42C3-9E26-588C184A4387}">
      <dgm:prSet custT="1"/>
      <dgm:spPr/>
      <dgm:t>
        <a:bodyPr/>
        <a:lstStyle/>
        <a:p>
          <a:r>
            <a:rPr lang="ru-RU" sz="1800" dirty="0"/>
            <a:t>сказкотерапия</a:t>
          </a:r>
        </a:p>
      </dgm:t>
    </dgm:pt>
    <dgm:pt modelId="{6BF45970-98FA-4858-AA45-82A48DE59827}" type="pres">
      <dgm:prSet presAssocID="{EBB1C9A6-9100-40C6-9DD3-5144432FA374}" presName="Name0" presStyleCnt="0">
        <dgm:presLayoutVars>
          <dgm:chMax/>
          <dgm:chPref/>
          <dgm:dir/>
          <dgm:animLvl val="lvl"/>
        </dgm:presLayoutVars>
      </dgm:prSet>
      <dgm:spPr/>
    </dgm:pt>
    <dgm:pt modelId="{8116BBF3-A1BB-48C2-BC16-31CE1161D5C8}" type="pres">
      <dgm:prSet presAssocID="{ACB58DAF-67EB-4FF7-8200-B38E3322DC78}" presName="composite" presStyleCnt="0"/>
      <dgm:spPr/>
    </dgm:pt>
    <dgm:pt modelId="{E43C007A-2342-44C5-AE24-3C796A294E8E}" type="pres">
      <dgm:prSet presAssocID="{ACB58DAF-67EB-4FF7-8200-B38E3322DC78}" presName="Parent1" presStyleLbl="node1" presStyleIdx="0" presStyleCnt="10" custScaleX="164239" custScaleY="71995" custLinFactX="33897" custLinFactY="49136" custLinFactNeighborX="100000" custLinFactNeighborY="100000">
        <dgm:presLayoutVars>
          <dgm:chMax val="1"/>
          <dgm:chPref val="1"/>
          <dgm:bulletEnabled val="1"/>
        </dgm:presLayoutVars>
      </dgm:prSet>
      <dgm:spPr/>
    </dgm:pt>
    <dgm:pt modelId="{EDA5F9A3-1BF9-4E02-AA02-5510CF13DEA8}" type="pres">
      <dgm:prSet presAssocID="{ACB58DAF-67EB-4FF7-8200-B38E3322DC78}" presName="Childtext1" presStyleLbl="revTx" presStyleIdx="0" presStyleCnt="5" custAng="0">
        <dgm:presLayoutVars>
          <dgm:chMax val="0"/>
          <dgm:chPref val="0"/>
          <dgm:bulletEnabled val="1"/>
        </dgm:presLayoutVars>
      </dgm:prSet>
      <dgm:spPr/>
    </dgm:pt>
    <dgm:pt modelId="{00C8A6EB-41D2-48BF-BB30-57AE88E0FB13}" type="pres">
      <dgm:prSet presAssocID="{ACB58DAF-67EB-4FF7-8200-B38E3322DC78}" presName="BalanceSpacing" presStyleCnt="0"/>
      <dgm:spPr/>
    </dgm:pt>
    <dgm:pt modelId="{6503552A-8AFC-4D83-9F26-CB84B40BD601}" type="pres">
      <dgm:prSet presAssocID="{ACB58DAF-67EB-4FF7-8200-B38E3322DC78}" presName="BalanceSpacing1" presStyleCnt="0"/>
      <dgm:spPr/>
    </dgm:pt>
    <dgm:pt modelId="{779A9292-4B4B-4182-B026-CA684DC3E1B9}" type="pres">
      <dgm:prSet presAssocID="{BD6268EB-7647-43CF-AFE2-5A44B50AF9ED}" presName="Accent1Text" presStyleLbl="node1" presStyleIdx="1" presStyleCnt="10" custFlipVert="0" custFlipHor="1" custScaleX="25482" custScaleY="3079" custLinFactNeighborX="-56256" custLinFactNeighborY="3268"/>
      <dgm:spPr/>
    </dgm:pt>
    <dgm:pt modelId="{8788D452-0E73-4E4D-A35D-FFC67FD77116}" type="pres">
      <dgm:prSet presAssocID="{BD6268EB-7647-43CF-AFE2-5A44B50AF9ED}" presName="spaceBetweenRectangles" presStyleCnt="0"/>
      <dgm:spPr/>
    </dgm:pt>
    <dgm:pt modelId="{02B64F71-BBD3-4A1D-86B4-169985C2069A}" type="pres">
      <dgm:prSet presAssocID="{CA3B78E6-220B-4136-A78F-BD6610C0DA60}" presName="composite" presStyleCnt="0"/>
      <dgm:spPr/>
    </dgm:pt>
    <dgm:pt modelId="{920FFE35-A22D-4B5F-8F10-B4B7E05E3816}" type="pres">
      <dgm:prSet presAssocID="{CA3B78E6-220B-4136-A78F-BD6610C0DA60}" presName="Parent1" presStyleLbl="node1" presStyleIdx="2" presStyleCnt="10" custScaleX="218303" custScaleY="91249" custLinFactY="59880" custLinFactNeighborX="-61226" custLinFactNeighborY="100000">
        <dgm:presLayoutVars>
          <dgm:chMax val="1"/>
          <dgm:chPref val="1"/>
          <dgm:bulletEnabled val="1"/>
        </dgm:presLayoutVars>
      </dgm:prSet>
      <dgm:spPr/>
    </dgm:pt>
    <dgm:pt modelId="{331FE6DE-6710-4634-A6F1-AD26A70ED538}" type="pres">
      <dgm:prSet presAssocID="{CA3B78E6-220B-4136-A78F-BD6610C0DA60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A54D23E2-F98B-4FCC-81CD-B0BA7830CE72}" type="pres">
      <dgm:prSet presAssocID="{CA3B78E6-220B-4136-A78F-BD6610C0DA60}" presName="BalanceSpacing" presStyleCnt="0"/>
      <dgm:spPr/>
    </dgm:pt>
    <dgm:pt modelId="{EE1B3983-E47C-4755-ACA2-0D1050790571}" type="pres">
      <dgm:prSet presAssocID="{CA3B78E6-220B-4136-A78F-BD6610C0DA60}" presName="BalanceSpacing1" presStyleCnt="0"/>
      <dgm:spPr/>
    </dgm:pt>
    <dgm:pt modelId="{50286D18-4221-48A1-8FF5-A9F14F3FD765}" type="pres">
      <dgm:prSet presAssocID="{ACD12C72-A57F-43A7-A986-784A42F11221}" presName="Accent1Text" presStyleLbl="node1" presStyleIdx="3" presStyleCnt="10" custScaleX="194878" custScaleY="78193" custLinFactNeighborX="88025" custLinFactNeighborY="-8379"/>
      <dgm:spPr/>
    </dgm:pt>
    <dgm:pt modelId="{063D0511-5164-4DDA-9264-2EB7109956B3}" type="pres">
      <dgm:prSet presAssocID="{ACD12C72-A57F-43A7-A986-784A42F11221}" presName="spaceBetweenRectangles" presStyleCnt="0"/>
      <dgm:spPr/>
    </dgm:pt>
    <dgm:pt modelId="{3C03652B-8859-486A-9A77-FE6D1F74195F}" type="pres">
      <dgm:prSet presAssocID="{BEE86974-36E3-4B71-B35A-9C1B389EFF63}" presName="composite" presStyleCnt="0"/>
      <dgm:spPr/>
    </dgm:pt>
    <dgm:pt modelId="{66FDEC1D-C5EB-4E7A-9454-930A16EFB491}" type="pres">
      <dgm:prSet presAssocID="{BEE86974-36E3-4B71-B35A-9C1B389EFF63}" presName="Parent1" presStyleLbl="node1" presStyleIdx="4" presStyleCnt="10" custScaleX="157322" custScaleY="73564" custLinFactX="-3806" custLinFactNeighborX="-100000" custLinFactNeighborY="-13945">
        <dgm:presLayoutVars>
          <dgm:chMax val="1"/>
          <dgm:chPref val="1"/>
          <dgm:bulletEnabled val="1"/>
        </dgm:presLayoutVars>
      </dgm:prSet>
      <dgm:spPr/>
    </dgm:pt>
    <dgm:pt modelId="{FC07325D-D32E-4C0A-8457-1020F75790EA}" type="pres">
      <dgm:prSet presAssocID="{BEE86974-36E3-4B71-B35A-9C1B389EFF63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DE062D71-C6C9-4465-ADE6-269F9B717C5C}" type="pres">
      <dgm:prSet presAssocID="{BEE86974-36E3-4B71-B35A-9C1B389EFF63}" presName="BalanceSpacing" presStyleCnt="0"/>
      <dgm:spPr/>
    </dgm:pt>
    <dgm:pt modelId="{B82DCB42-CC53-4765-B7FC-B68F7FA8E65F}" type="pres">
      <dgm:prSet presAssocID="{BEE86974-36E3-4B71-B35A-9C1B389EFF63}" presName="BalanceSpacing1" presStyleCnt="0"/>
      <dgm:spPr/>
    </dgm:pt>
    <dgm:pt modelId="{4CDBA2EB-C4B2-445A-B441-3FB7F171055E}" type="pres">
      <dgm:prSet presAssocID="{AE086569-E19D-46F7-87A2-D41FE09F893C}" presName="Accent1Text" presStyleLbl="node1" presStyleIdx="5" presStyleCnt="10" custScaleX="142134" custScaleY="80554" custLinFactNeighborX="-65054" custLinFactNeighborY="-92078"/>
      <dgm:spPr/>
    </dgm:pt>
    <dgm:pt modelId="{AD8A5F1E-3C48-4345-A967-93EA0ADC376C}" type="pres">
      <dgm:prSet presAssocID="{AE086569-E19D-46F7-87A2-D41FE09F893C}" presName="spaceBetweenRectangles" presStyleCnt="0"/>
      <dgm:spPr/>
    </dgm:pt>
    <dgm:pt modelId="{23455381-5C82-45D0-8094-3EF3319D8A25}" type="pres">
      <dgm:prSet presAssocID="{D03DA9FB-30E9-42CD-9EC9-7C1F423D0DBC}" presName="composite" presStyleCnt="0"/>
      <dgm:spPr/>
    </dgm:pt>
    <dgm:pt modelId="{1D44F618-83B0-42F6-87D7-362807725BB5}" type="pres">
      <dgm:prSet presAssocID="{D03DA9FB-30E9-42CD-9EC9-7C1F423D0DBC}" presName="Parent1" presStyleLbl="node1" presStyleIdx="6" presStyleCnt="10" custScaleX="125498" custScaleY="79985" custLinFactX="100000" custLinFactNeighborX="128216" custLinFactNeighborY="-3611">
        <dgm:presLayoutVars>
          <dgm:chMax val="1"/>
          <dgm:chPref val="1"/>
          <dgm:bulletEnabled val="1"/>
        </dgm:presLayoutVars>
      </dgm:prSet>
      <dgm:spPr/>
    </dgm:pt>
    <dgm:pt modelId="{CB024B73-3095-472B-8AA9-476EC2CBCEF7}" type="pres">
      <dgm:prSet presAssocID="{D03DA9FB-30E9-42CD-9EC9-7C1F423D0DBC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AE640EB-4107-4539-B764-40473379D128}" type="pres">
      <dgm:prSet presAssocID="{D03DA9FB-30E9-42CD-9EC9-7C1F423D0DBC}" presName="BalanceSpacing" presStyleCnt="0"/>
      <dgm:spPr/>
    </dgm:pt>
    <dgm:pt modelId="{CBC20618-AB51-4D41-BD89-B26DCE25A981}" type="pres">
      <dgm:prSet presAssocID="{D03DA9FB-30E9-42CD-9EC9-7C1F423D0DBC}" presName="BalanceSpacing1" presStyleCnt="0"/>
      <dgm:spPr/>
    </dgm:pt>
    <dgm:pt modelId="{3A01E114-B231-43DA-B466-CCE058B4363B}" type="pres">
      <dgm:prSet presAssocID="{6AC86C7C-5883-4B8F-A3D2-79D6909AE9E9}" presName="Accent1Text" presStyleLbl="node1" presStyleIdx="7" presStyleCnt="10" custScaleX="332088" custScaleY="76089" custLinFactY="-100000" custLinFactNeighborX="-53998" custLinFactNeighborY="-139357"/>
      <dgm:spPr/>
    </dgm:pt>
    <dgm:pt modelId="{00121AEC-3EA2-4AAE-87C7-B5E3EF50C735}" type="pres">
      <dgm:prSet presAssocID="{6AC86C7C-5883-4B8F-A3D2-79D6909AE9E9}" presName="spaceBetweenRectangles" presStyleCnt="0"/>
      <dgm:spPr/>
    </dgm:pt>
    <dgm:pt modelId="{491402DA-C4D6-446A-921B-7A04D3716052}" type="pres">
      <dgm:prSet presAssocID="{A464E839-C899-4299-8D2F-62FDC54B9D45}" presName="composite" presStyleCnt="0"/>
      <dgm:spPr/>
    </dgm:pt>
    <dgm:pt modelId="{F190747C-307C-4E74-A203-FB27F0ACD11F}" type="pres">
      <dgm:prSet presAssocID="{A464E839-C899-4299-8D2F-62FDC54B9D45}" presName="Parent1" presStyleLbl="node1" presStyleIdx="8" presStyleCnt="10" custScaleX="180697" custScaleY="89709" custLinFactX="10319" custLinFactNeighborX="100000" custLinFactNeighborY="7271">
        <dgm:presLayoutVars>
          <dgm:chMax val="1"/>
          <dgm:chPref val="1"/>
          <dgm:bulletEnabled val="1"/>
        </dgm:presLayoutVars>
      </dgm:prSet>
      <dgm:spPr/>
    </dgm:pt>
    <dgm:pt modelId="{215034E8-9856-4FD7-81AF-0E520041DEB3}" type="pres">
      <dgm:prSet presAssocID="{A464E839-C899-4299-8D2F-62FDC54B9D45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5FBCC07B-F00A-47E9-B377-7D7F33C90FD0}" type="pres">
      <dgm:prSet presAssocID="{A464E839-C899-4299-8D2F-62FDC54B9D45}" presName="BalanceSpacing" presStyleCnt="0"/>
      <dgm:spPr/>
    </dgm:pt>
    <dgm:pt modelId="{227BFDE4-8784-4B54-A7F4-01F16B2F6FC3}" type="pres">
      <dgm:prSet presAssocID="{A464E839-C899-4299-8D2F-62FDC54B9D45}" presName="BalanceSpacing1" presStyleCnt="0"/>
      <dgm:spPr/>
    </dgm:pt>
    <dgm:pt modelId="{C19C9471-7288-4AF4-BAF9-9334609091CA}" type="pres">
      <dgm:prSet presAssocID="{10A8285E-91E7-49CA-B2A2-26671624924E}" presName="Accent1Text" presStyleLbl="node1" presStyleIdx="9" presStyleCnt="10" custScaleX="173025" custScaleY="80675" custLinFactNeighborX="-45416" custLinFactNeighborY="3575"/>
      <dgm:spPr/>
    </dgm:pt>
  </dgm:ptLst>
  <dgm:cxnLst>
    <dgm:cxn modelId="{BC4B1F1F-38F3-4DB3-A2B1-B3A4E53F25A3}" type="presOf" srcId="{BEE86974-36E3-4B71-B35A-9C1B389EFF63}" destId="{66FDEC1D-C5EB-4E7A-9454-930A16EFB491}" srcOrd="0" destOrd="0" presId="urn:microsoft.com/office/officeart/2008/layout/AlternatingHexagons"/>
    <dgm:cxn modelId="{2B349D33-2EA7-4317-B383-DFCF7EA12418}" type="presOf" srcId="{AE086569-E19D-46F7-87A2-D41FE09F893C}" destId="{4CDBA2EB-C4B2-445A-B441-3FB7F171055E}" srcOrd="0" destOrd="0" presId="urn:microsoft.com/office/officeart/2008/layout/AlternatingHexagons"/>
    <dgm:cxn modelId="{635E8D5D-08C4-4DD2-BC81-C7399F51D4F9}" type="presOf" srcId="{ACD12C72-A57F-43A7-A986-784A42F11221}" destId="{50286D18-4221-48A1-8FF5-A9F14F3FD765}" srcOrd="0" destOrd="0" presId="urn:microsoft.com/office/officeart/2008/layout/AlternatingHexagons"/>
    <dgm:cxn modelId="{C14C1860-73E7-4781-9FA5-598F0D1A69B5}" type="presOf" srcId="{D03DA9FB-30E9-42CD-9EC9-7C1F423D0DBC}" destId="{1D44F618-83B0-42F6-87D7-362807725BB5}" srcOrd="0" destOrd="0" presId="urn:microsoft.com/office/officeart/2008/layout/AlternatingHexagons"/>
    <dgm:cxn modelId="{76BF9447-9D1C-4902-864C-F2717E1D0496}" type="presOf" srcId="{BD6268EB-7647-43CF-AFE2-5A44B50AF9ED}" destId="{779A9292-4B4B-4182-B026-CA684DC3E1B9}" srcOrd="0" destOrd="0" presId="urn:microsoft.com/office/officeart/2008/layout/AlternatingHexagons"/>
    <dgm:cxn modelId="{0E823869-FC11-4E4A-8746-936EA572F874}" type="presOf" srcId="{EBB1C9A6-9100-40C6-9DD3-5144432FA374}" destId="{6BF45970-98FA-4858-AA45-82A48DE59827}" srcOrd="0" destOrd="0" presId="urn:microsoft.com/office/officeart/2008/layout/AlternatingHexagons"/>
    <dgm:cxn modelId="{E49F0F4C-5F31-4BD1-B252-6BE01C7F0CCB}" type="presOf" srcId="{ACB58DAF-67EB-4FF7-8200-B38E3322DC78}" destId="{E43C007A-2342-44C5-AE24-3C796A294E8E}" srcOrd="0" destOrd="0" presId="urn:microsoft.com/office/officeart/2008/layout/AlternatingHexagons"/>
    <dgm:cxn modelId="{9637BA6F-897D-4DAD-998F-69B2297005A3}" srcId="{EBB1C9A6-9100-40C6-9DD3-5144432FA374}" destId="{ACB58DAF-67EB-4FF7-8200-B38E3322DC78}" srcOrd="0" destOrd="0" parTransId="{7D3E1553-864F-4B22-92CF-30E230742547}" sibTransId="{BD6268EB-7647-43CF-AFE2-5A44B50AF9ED}"/>
    <dgm:cxn modelId="{67DDA776-1413-4C27-B5AD-6B177759525B}" srcId="{EBB1C9A6-9100-40C6-9DD3-5144432FA374}" destId="{CA3B78E6-220B-4136-A78F-BD6610C0DA60}" srcOrd="1" destOrd="0" parTransId="{7461B174-6EF3-4DAA-B10D-18B4DF196940}" sibTransId="{ACD12C72-A57F-43A7-A986-784A42F11221}"/>
    <dgm:cxn modelId="{54BF697F-0A49-436F-8626-8701AA4E2FAB}" type="presOf" srcId="{A464E839-C899-4299-8D2F-62FDC54B9D45}" destId="{F190747C-307C-4E74-A203-FB27F0ACD11F}" srcOrd="0" destOrd="0" presId="urn:microsoft.com/office/officeart/2008/layout/AlternatingHexagons"/>
    <dgm:cxn modelId="{1CCAAC84-3654-4D25-B2C1-2F2B441ACF12}" srcId="{EBB1C9A6-9100-40C6-9DD3-5144432FA374}" destId="{BEE86974-36E3-4B71-B35A-9C1B389EFF63}" srcOrd="2" destOrd="0" parTransId="{44107B2D-F9E8-41BB-90F6-7E363BE7F9D4}" sibTransId="{AE086569-E19D-46F7-87A2-D41FE09F893C}"/>
    <dgm:cxn modelId="{FA431A86-6384-4FBE-9C87-DD490D3D0D37}" srcId="{EBB1C9A6-9100-40C6-9DD3-5144432FA374}" destId="{D03DA9FB-30E9-42CD-9EC9-7C1F423D0DBC}" srcOrd="3" destOrd="0" parTransId="{4CDA9507-5F1E-49B6-AB33-825B518D4421}" sibTransId="{6AC86C7C-5883-4B8F-A3D2-79D6909AE9E9}"/>
    <dgm:cxn modelId="{D2AFE694-A4A5-457A-8594-F23049AE6D42}" type="presOf" srcId="{6AC86C7C-5883-4B8F-A3D2-79D6909AE9E9}" destId="{3A01E114-B231-43DA-B466-CCE058B4363B}" srcOrd="0" destOrd="0" presId="urn:microsoft.com/office/officeart/2008/layout/AlternatingHexagons"/>
    <dgm:cxn modelId="{282CC8D3-BF52-4392-8ABC-FD2F0B190188}" type="presOf" srcId="{10A8285E-91E7-49CA-B2A2-26671624924E}" destId="{C19C9471-7288-4AF4-BAF9-9334609091CA}" srcOrd="0" destOrd="0" presId="urn:microsoft.com/office/officeart/2008/layout/AlternatingHexagons"/>
    <dgm:cxn modelId="{244828E2-A8D5-42C3-9E26-588C184A4387}" srcId="{EBB1C9A6-9100-40C6-9DD3-5144432FA374}" destId="{A464E839-C899-4299-8D2F-62FDC54B9D45}" srcOrd="4" destOrd="0" parTransId="{2ED9B72A-6518-4DA1-9956-31E82B2C1D28}" sibTransId="{10A8285E-91E7-49CA-B2A2-26671624924E}"/>
    <dgm:cxn modelId="{8E49C6F3-8632-4B4D-A3DF-E777944C99B2}" type="presOf" srcId="{CA3B78E6-220B-4136-A78F-BD6610C0DA60}" destId="{920FFE35-A22D-4B5F-8F10-B4B7E05E3816}" srcOrd="0" destOrd="0" presId="urn:microsoft.com/office/officeart/2008/layout/AlternatingHexagons"/>
    <dgm:cxn modelId="{CF466523-45BE-42EC-96A1-83AD3F303BD0}" type="presParOf" srcId="{6BF45970-98FA-4858-AA45-82A48DE59827}" destId="{8116BBF3-A1BB-48C2-BC16-31CE1161D5C8}" srcOrd="0" destOrd="0" presId="urn:microsoft.com/office/officeart/2008/layout/AlternatingHexagons"/>
    <dgm:cxn modelId="{803FF352-E801-477D-8E3D-26FA6BC32B25}" type="presParOf" srcId="{8116BBF3-A1BB-48C2-BC16-31CE1161D5C8}" destId="{E43C007A-2342-44C5-AE24-3C796A294E8E}" srcOrd="0" destOrd="0" presId="urn:microsoft.com/office/officeart/2008/layout/AlternatingHexagons"/>
    <dgm:cxn modelId="{74274359-5316-4E34-B2A4-37304EBFD29A}" type="presParOf" srcId="{8116BBF3-A1BB-48C2-BC16-31CE1161D5C8}" destId="{EDA5F9A3-1BF9-4E02-AA02-5510CF13DEA8}" srcOrd="1" destOrd="0" presId="urn:microsoft.com/office/officeart/2008/layout/AlternatingHexagons"/>
    <dgm:cxn modelId="{8938D991-0EC7-4A9A-B718-3D20AC784BAB}" type="presParOf" srcId="{8116BBF3-A1BB-48C2-BC16-31CE1161D5C8}" destId="{00C8A6EB-41D2-48BF-BB30-57AE88E0FB13}" srcOrd="2" destOrd="0" presId="urn:microsoft.com/office/officeart/2008/layout/AlternatingHexagons"/>
    <dgm:cxn modelId="{DABE020A-1591-4BC7-BBE6-E92940D50AA1}" type="presParOf" srcId="{8116BBF3-A1BB-48C2-BC16-31CE1161D5C8}" destId="{6503552A-8AFC-4D83-9F26-CB84B40BD601}" srcOrd="3" destOrd="0" presId="urn:microsoft.com/office/officeart/2008/layout/AlternatingHexagons"/>
    <dgm:cxn modelId="{8E9B23E9-E285-4256-8273-BEFFF7158F35}" type="presParOf" srcId="{8116BBF3-A1BB-48C2-BC16-31CE1161D5C8}" destId="{779A9292-4B4B-4182-B026-CA684DC3E1B9}" srcOrd="4" destOrd="0" presId="urn:microsoft.com/office/officeart/2008/layout/AlternatingHexagons"/>
    <dgm:cxn modelId="{0234C8F3-AE58-4598-946F-6AD765E2AFAC}" type="presParOf" srcId="{6BF45970-98FA-4858-AA45-82A48DE59827}" destId="{8788D452-0E73-4E4D-A35D-FFC67FD77116}" srcOrd="1" destOrd="0" presId="urn:microsoft.com/office/officeart/2008/layout/AlternatingHexagons"/>
    <dgm:cxn modelId="{237754CC-DBE8-4278-87BB-FB87CCD442E8}" type="presParOf" srcId="{6BF45970-98FA-4858-AA45-82A48DE59827}" destId="{02B64F71-BBD3-4A1D-86B4-169985C2069A}" srcOrd="2" destOrd="0" presId="urn:microsoft.com/office/officeart/2008/layout/AlternatingHexagons"/>
    <dgm:cxn modelId="{4058BEC5-88BD-41E6-A052-0FB966C211A9}" type="presParOf" srcId="{02B64F71-BBD3-4A1D-86B4-169985C2069A}" destId="{920FFE35-A22D-4B5F-8F10-B4B7E05E3816}" srcOrd="0" destOrd="0" presId="urn:microsoft.com/office/officeart/2008/layout/AlternatingHexagons"/>
    <dgm:cxn modelId="{83282C07-3A91-4520-BAEF-DA95789CE554}" type="presParOf" srcId="{02B64F71-BBD3-4A1D-86B4-169985C2069A}" destId="{331FE6DE-6710-4634-A6F1-AD26A70ED538}" srcOrd="1" destOrd="0" presId="urn:microsoft.com/office/officeart/2008/layout/AlternatingHexagons"/>
    <dgm:cxn modelId="{A53E0AD5-916B-436A-A619-9B30AE652031}" type="presParOf" srcId="{02B64F71-BBD3-4A1D-86B4-169985C2069A}" destId="{A54D23E2-F98B-4FCC-81CD-B0BA7830CE72}" srcOrd="2" destOrd="0" presId="urn:microsoft.com/office/officeart/2008/layout/AlternatingHexagons"/>
    <dgm:cxn modelId="{BBEE3806-946B-4443-B710-4502A7CC6521}" type="presParOf" srcId="{02B64F71-BBD3-4A1D-86B4-169985C2069A}" destId="{EE1B3983-E47C-4755-ACA2-0D1050790571}" srcOrd="3" destOrd="0" presId="urn:microsoft.com/office/officeart/2008/layout/AlternatingHexagons"/>
    <dgm:cxn modelId="{BF532678-8DDB-4721-85CB-62C8BCFEA496}" type="presParOf" srcId="{02B64F71-BBD3-4A1D-86B4-169985C2069A}" destId="{50286D18-4221-48A1-8FF5-A9F14F3FD765}" srcOrd="4" destOrd="0" presId="urn:microsoft.com/office/officeart/2008/layout/AlternatingHexagons"/>
    <dgm:cxn modelId="{04B45C0E-2863-45D4-A96A-D3D472E89BA1}" type="presParOf" srcId="{6BF45970-98FA-4858-AA45-82A48DE59827}" destId="{063D0511-5164-4DDA-9264-2EB7109956B3}" srcOrd="3" destOrd="0" presId="urn:microsoft.com/office/officeart/2008/layout/AlternatingHexagons"/>
    <dgm:cxn modelId="{01D54374-D09E-44AB-97AC-49D96FEE727A}" type="presParOf" srcId="{6BF45970-98FA-4858-AA45-82A48DE59827}" destId="{3C03652B-8859-486A-9A77-FE6D1F74195F}" srcOrd="4" destOrd="0" presId="urn:microsoft.com/office/officeart/2008/layout/AlternatingHexagons"/>
    <dgm:cxn modelId="{98415F3C-6A70-4102-8FA4-06E42234ABFF}" type="presParOf" srcId="{3C03652B-8859-486A-9A77-FE6D1F74195F}" destId="{66FDEC1D-C5EB-4E7A-9454-930A16EFB491}" srcOrd="0" destOrd="0" presId="urn:microsoft.com/office/officeart/2008/layout/AlternatingHexagons"/>
    <dgm:cxn modelId="{819666BE-7E73-43F2-8532-1E020E6572E2}" type="presParOf" srcId="{3C03652B-8859-486A-9A77-FE6D1F74195F}" destId="{FC07325D-D32E-4C0A-8457-1020F75790EA}" srcOrd="1" destOrd="0" presId="urn:microsoft.com/office/officeart/2008/layout/AlternatingHexagons"/>
    <dgm:cxn modelId="{5339F93E-D3F4-4703-8CF0-37BC9F21DEF6}" type="presParOf" srcId="{3C03652B-8859-486A-9A77-FE6D1F74195F}" destId="{DE062D71-C6C9-4465-ADE6-269F9B717C5C}" srcOrd="2" destOrd="0" presId="urn:microsoft.com/office/officeart/2008/layout/AlternatingHexagons"/>
    <dgm:cxn modelId="{C99AE634-B3F4-45E5-BAE4-DF7434ADF744}" type="presParOf" srcId="{3C03652B-8859-486A-9A77-FE6D1F74195F}" destId="{B82DCB42-CC53-4765-B7FC-B68F7FA8E65F}" srcOrd="3" destOrd="0" presId="urn:microsoft.com/office/officeart/2008/layout/AlternatingHexagons"/>
    <dgm:cxn modelId="{BAA77E63-3157-484F-9000-8B1D6BB4F77A}" type="presParOf" srcId="{3C03652B-8859-486A-9A77-FE6D1F74195F}" destId="{4CDBA2EB-C4B2-445A-B441-3FB7F171055E}" srcOrd="4" destOrd="0" presId="urn:microsoft.com/office/officeart/2008/layout/AlternatingHexagons"/>
    <dgm:cxn modelId="{448EAF7C-5025-4F87-A34D-F97BD5E8EC2C}" type="presParOf" srcId="{6BF45970-98FA-4858-AA45-82A48DE59827}" destId="{AD8A5F1E-3C48-4345-A967-93EA0ADC376C}" srcOrd="5" destOrd="0" presId="urn:microsoft.com/office/officeart/2008/layout/AlternatingHexagons"/>
    <dgm:cxn modelId="{F5020724-02B1-4134-9987-F19B90D484FC}" type="presParOf" srcId="{6BF45970-98FA-4858-AA45-82A48DE59827}" destId="{23455381-5C82-45D0-8094-3EF3319D8A25}" srcOrd="6" destOrd="0" presId="urn:microsoft.com/office/officeart/2008/layout/AlternatingHexagons"/>
    <dgm:cxn modelId="{E9AA9AEF-E967-4500-8AB0-0E58D8CE1062}" type="presParOf" srcId="{23455381-5C82-45D0-8094-3EF3319D8A25}" destId="{1D44F618-83B0-42F6-87D7-362807725BB5}" srcOrd="0" destOrd="0" presId="urn:microsoft.com/office/officeart/2008/layout/AlternatingHexagons"/>
    <dgm:cxn modelId="{72DAD776-7CF4-4739-9CBE-FCF583775200}" type="presParOf" srcId="{23455381-5C82-45D0-8094-3EF3319D8A25}" destId="{CB024B73-3095-472B-8AA9-476EC2CBCEF7}" srcOrd="1" destOrd="0" presId="urn:microsoft.com/office/officeart/2008/layout/AlternatingHexagons"/>
    <dgm:cxn modelId="{B82FA7F5-9939-436A-A619-F4DC3E9E4A33}" type="presParOf" srcId="{23455381-5C82-45D0-8094-3EF3319D8A25}" destId="{3AE640EB-4107-4539-B764-40473379D128}" srcOrd="2" destOrd="0" presId="urn:microsoft.com/office/officeart/2008/layout/AlternatingHexagons"/>
    <dgm:cxn modelId="{81C9E6A9-DCC1-4245-B3AC-4647F31915B7}" type="presParOf" srcId="{23455381-5C82-45D0-8094-3EF3319D8A25}" destId="{CBC20618-AB51-4D41-BD89-B26DCE25A981}" srcOrd="3" destOrd="0" presId="urn:microsoft.com/office/officeart/2008/layout/AlternatingHexagons"/>
    <dgm:cxn modelId="{B44D59C6-230B-4EB3-A52C-CFD7DC52DE1D}" type="presParOf" srcId="{23455381-5C82-45D0-8094-3EF3319D8A25}" destId="{3A01E114-B231-43DA-B466-CCE058B4363B}" srcOrd="4" destOrd="0" presId="urn:microsoft.com/office/officeart/2008/layout/AlternatingHexagons"/>
    <dgm:cxn modelId="{4AFD780D-DE9F-4532-BCD8-023BD2BA8192}" type="presParOf" srcId="{6BF45970-98FA-4858-AA45-82A48DE59827}" destId="{00121AEC-3EA2-4AAE-87C7-B5E3EF50C735}" srcOrd="7" destOrd="0" presId="urn:microsoft.com/office/officeart/2008/layout/AlternatingHexagons"/>
    <dgm:cxn modelId="{230F3AAB-9E8E-486F-913D-306A521EA13C}" type="presParOf" srcId="{6BF45970-98FA-4858-AA45-82A48DE59827}" destId="{491402DA-C4D6-446A-921B-7A04D3716052}" srcOrd="8" destOrd="0" presId="urn:microsoft.com/office/officeart/2008/layout/AlternatingHexagons"/>
    <dgm:cxn modelId="{D03C7B10-2768-45BF-BC6E-7232D4F68196}" type="presParOf" srcId="{491402DA-C4D6-446A-921B-7A04D3716052}" destId="{F190747C-307C-4E74-A203-FB27F0ACD11F}" srcOrd="0" destOrd="0" presId="urn:microsoft.com/office/officeart/2008/layout/AlternatingHexagons"/>
    <dgm:cxn modelId="{5E82D4A3-DD08-4417-A586-C24ECCE6E83E}" type="presParOf" srcId="{491402DA-C4D6-446A-921B-7A04D3716052}" destId="{215034E8-9856-4FD7-81AF-0E520041DEB3}" srcOrd="1" destOrd="0" presId="urn:microsoft.com/office/officeart/2008/layout/AlternatingHexagons"/>
    <dgm:cxn modelId="{51992ECB-D259-4C46-8FCB-58DE8209F70F}" type="presParOf" srcId="{491402DA-C4D6-446A-921B-7A04D3716052}" destId="{5FBCC07B-F00A-47E9-B377-7D7F33C90FD0}" srcOrd="2" destOrd="0" presId="urn:microsoft.com/office/officeart/2008/layout/AlternatingHexagons"/>
    <dgm:cxn modelId="{64DCFD27-0880-4FF4-B2F2-192C911F37B1}" type="presParOf" srcId="{491402DA-C4D6-446A-921B-7A04D3716052}" destId="{227BFDE4-8784-4B54-A7F4-01F16B2F6FC3}" srcOrd="3" destOrd="0" presId="urn:microsoft.com/office/officeart/2008/layout/AlternatingHexagons"/>
    <dgm:cxn modelId="{3588504B-5F93-4324-B037-0819F56D36BF}" type="presParOf" srcId="{491402DA-C4D6-446A-921B-7A04D3716052}" destId="{C19C9471-7288-4AF4-BAF9-9334609091C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ABA1C-6C36-49CE-84F5-0298093133FF}">
      <dsp:nvSpPr>
        <dsp:cNvPr id="0" name=""/>
        <dsp:cNvSpPr/>
      </dsp:nvSpPr>
      <dsp:spPr>
        <a:xfrm rot="5400000">
          <a:off x="6412988" y="1125489"/>
          <a:ext cx="2147101" cy="308741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Активная педагогическая позиция и психологическая компетентность родителей</a:t>
          </a:r>
        </a:p>
      </dsp:txBody>
      <dsp:txXfrm rot="-5400000">
        <a:off x="6457400" y="1953497"/>
        <a:ext cx="2058278" cy="1431401"/>
      </dsp:txXfrm>
    </dsp:sp>
    <dsp:sp modelId="{B74882A8-C97F-46CC-9F5D-82EE469E250F}">
      <dsp:nvSpPr>
        <dsp:cNvPr id="0" name=""/>
        <dsp:cNvSpPr/>
      </dsp:nvSpPr>
      <dsp:spPr>
        <a:xfrm flipH="1">
          <a:off x="7883951" y="1571991"/>
          <a:ext cx="1805440" cy="86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5B9CB-24B2-4BF5-907A-921896D63442}">
      <dsp:nvSpPr>
        <dsp:cNvPr id="0" name=""/>
        <dsp:cNvSpPr/>
      </dsp:nvSpPr>
      <dsp:spPr>
        <a:xfrm rot="5400000">
          <a:off x="4290799" y="-3214881"/>
          <a:ext cx="1263379" cy="819438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Цель: создание благоприятной эмоциональной среды в ДОУ</a:t>
          </a:r>
        </a:p>
      </dsp:txBody>
      <dsp:txXfrm rot="-5400000">
        <a:off x="2191026" y="461186"/>
        <a:ext cx="5462925" cy="842253"/>
      </dsp:txXfrm>
    </dsp:sp>
    <dsp:sp modelId="{A9DA42CF-9578-4A01-B9D4-D2D89F0CC403}">
      <dsp:nvSpPr>
        <dsp:cNvPr id="0" name=""/>
        <dsp:cNvSpPr/>
      </dsp:nvSpPr>
      <dsp:spPr>
        <a:xfrm rot="5400000">
          <a:off x="3707784" y="2519011"/>
          <a:ext cx="2287988" cy="316107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Психологическая компетентность воспитателей </a:t>
          </a:r>
        </a:p>
      </dsp:txBody>
      <dsp:txXfrm rot="-5400000">
        <a:off x="3798087" y="3336884"/>
        <a:ext cx="2107382" cy="1525326"/>
      </dsp:txXfrm>
    </dsp:sp>
    <dsp:sp modelId="{396A81F2-632A-45B9-A7E6-A1E89D69E091}">
      <dsp:nvSpPr>
        <dsp:cNvPr id="0" name=""/>
        <dsp:cNvSpPr/>
      </dsp:nvSpPr>
      <dsp:spPr>
        <a:xfrm flipH="1">
          <a:off x="814517" y="2820331"/>
          <a:ext cx="1288661" cy="1615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45400-67A6-4CC2-8FFF-5AC2F48C5BEB}">
      <dsp:nvSpPr>
        <dsp:cNvPr id="0" name=""/>
        <dsp:cNvSpPr/>
      </dsp:nvSpPr>
      <dsp:spPr>
        <a:xfrm rot="5400000">
          <a:off x="950003" y="1048952"/>
          <a:ext cx="2225973" cy="32277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Саморазвитие  педагога-психолога</a:t>
          </a:r>
        </a:p>
      </dsp:txBody>
      <dsp:txXfrm rot="-5400000">
        <a:off x="987090" y="1920812"/>
        <a:ext cx="2151800" cy="1483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B8A27-D6D2-46BC-8B1E-8A12D8DFDC07}">
      <dsp:nvSpPr>
        <dsp:cNvPr id="0" name=""/>
        <dsp:cNvSpPr/>
      </dsp:nvSpPr>
      <dsp:spPr>
        <a:xfrm rot="5400000">
          <a:off x="6093658" y="-1357718"/>
          <a:ext cx="2047764" cy="4955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FFFF00"/>
              </a:solidFill>
            </a:rPr>
            <a:t>Исследование эмоционального благополучия участников образовательного процесса в МБДОУ</a:t>
          </a:r>
        </a:p>
      </dsp:txBody>
      <dsp:txXfrm rot="-5400000">
        <a:off x="5465807" y="437294"/>
        <a:ext cx="3303466" cy="1365176"/>
      </dsp:txXfrm>
    </dsp:sp>
    <dsp:sp modelId="{704E4F6F-3389-45A9-9667-694EBC825560}">
      <dsp:nvSpPr>
        <dsp:cNvPr id="0" name=""/>
        <dsp:cNvSpPr/>
      </dsp:nvSpPr>
      <dsp:spPr>
        <a:xfrm>
          <a:off x="6745316" y="436425"/>
          <a:ext cx="2421079" cy="130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97381-21F5-41A0-8A33-55DAE5E0BB03}">
      <dsp:nvSpPr>
        <dsp:cNvPr id="0" name=""/>
        <dsp:cNvSpPr/>
      </dsp:nvSpPr>
      <dsp:spPr>
        <a:xfrm rot="5400000">
          <a:off x="1498120" y="-650638"/>
          <a:ext cx="2169426" cy="347070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1этап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диагностический</a:t>
          </a:r>
        </a:p>
      </dsp:txBody>
      <dsp:txXfrm rot="-5400000">
        <a:off x="1425932" y="361571"/>
        <a:ext cx="2313802" cy="1446284"/>
      </dsp:txXfrm>
    </dsp:sp>
    <dsp:sp modelId="{8D91BE83-F07C-43C0-9E50-87DFF49AAD71}">
      <dsp:nvSpPr>
        <dsp:cNvPr id="0" name=""/>
        <dsp:cNvSpPr/>
      </dsp:nvSpPr>
      <dsp:spPr>
        <a:xfrm rot="5400000">
          <a:off x="2780618" y="1237386"/>
          <a:ext cx="2169426" cy="328970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Уровни эмоционального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2060"/>
              </a:solidFill>
            </a:rPr>
            <a:t>благополучия</a:t>
          </a:r>
        </a:p>
      </dsp:txBody>
      <dsp:txXfrm rot="-5400000">
        <a:off x="2768764" y="2159095"/>
        <a:ext cx="2193134" cy="1446284"/>
      </dsp:txXfrm>
    </dsp:sp>
    <dsp:sp modelId="{312E9CD0-0F7B-4056-8202-3F401BC011ED}">
      <dsp:nvSpPr>
        <dsp:cNvPr id="0" name=""/>
        <dsp:cNvSpPr/>
      </dsp:nvSpPr>
      <dsp:spPr>
        <a:xfrm>
          <a:off x="1332046" y="2277834"/>
          <a:ext cx="2342980" cy="130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F1C87-1253-4656-8AC8-FFE228AF4432}">
      <dsp:nvSpPr>
        <dsp:cNvPr id="0" name=""/>
        <dsp:cNvSpPr/>
      </dsp:nvSpPr>
      <dsp:spPr>
        <a:xfrm rot="5400000">
          <a:off x="7306132" y="473069"/>
          <a:ext cx="1522264" cy="491118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B0F0"/>
              </a:solidFill>
            </a:rPr>
            <a:t>низкий/средний/ высокий</a:t>
          </a:r>
        </a:p>
      </dsp:txBody>
      <dsp:txXfrm rot="-5400000">
        <a:off x="6430202" y="2421241"/>
        <a:ext cx="3274124" cy="1014842"/>
      </dsp:txXfrm>
    </dsp:sp>
    <dsp:sp modelId="{F314AB27-B957-43CB-BADD-FB7D03B3E5BC}">
      <dsp:nvSpPr>
        <dsp:cNvPr id="0" name=""/>
        <dsp:cNvSpPr/>
      </dsp:nvSpPr>
      <dsp:spPr>
        <a:xfrm rot="5400000">
          <a:off x="6225993" y="2429866"/>
          <a:ext cx="2095231" cy="468549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Личностно-ориентированные формы социально-психологической работы со всеми участниками образовательного процесса.</a:t>
          </a:r>
        </a:p>
      </dsp:txBody>
      <dsp:txXfrm rot="-5400000">
        <a:off x="5711779" y="4074200"/>
        <a:ext cx="3123660" cy="1396821"/>
      </dsp:txXfrm>
    </dsp:sp>
    <dsp:sp modelId="{8C4403AE-9E88-4EF6-9402-8293E5D80E62}">
      <dsp:nvSpPr>
        <dsp:cNvPr id="0" name=""/>
        <dsp:cNvSpPr/>
      </dsp:nvSpPr>
      <dsp:spPr>
        <a:xfrm>
          <a:off x="6745316" y="4119243"/>
          <a:ext cx="2421079" cy="130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72798-D05C-43D4-A1D4-1309C7D553C9}">
      <dsp:nvSpPr>
        <dsp:cNvPr id="0" name=""/>
        <dsp:cNvSpPr/>
      </dsp:nvSpPr>
      <dsp:spPr>
        <a:xfrm rot="5400000">
          <a:off x="2731045" y="3386047"/>
          <a:ext cx="1426093" cy="251162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FFFF00"/>
              </a:solidFill>
            </a:rPr>
            <a:t>Форма работы</a:t>
          </a:r>
        </a:p>
      </dsp:txBody>
      <dsp:txXfrm rot="-5400000">
        <a:off x="2606885" y="4166492"/>
        <a:ext cx="1674414" cy="950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0C95A-0B20-4AEB-ABAB-EF32C1A11A4B}">
      <dsp:nvSpPr>
        <dsp:cNvPr id="0" name=""/>
        <dsp:cNvSpPr/>
      </dsp:nvSpPr>
      <dsp:spPr>
        <a:xfrm rot="5400000">
          <a:off x="6007762" y="-1828146"/>
          <a:ext cx="1701660" cy="54457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rgbClr val="FFFF00"/>
              </a:solidFill>
            </a:rPr>
            <a:t>Осуществление дифференцированной социально-психологической работы с участниками образовательных отношений в разных формах для достижения эмоционального благополучия.</a:t>
          </a:r>
        </a:p>
      </dsp:txBody>
      <dsp:txXfrm rot="-5400000">
        <a:off x="5043357" y="327487"/>
        <a:ext cx="3630471" cy="1134440"/>
      </dsp:txXfrm>
    </dsp:sp>
    <dsp:sp modelId="{DB7E7901-310D-464C-9514-693DF68BCC42}">
      <dsp:nvSpPr>
        <dsp:cNvPr id="0" name=""/>
        <dsp:cNvSpPr/>
      </dsp:nvSpPr>
      <dsp:spPr>
        <a:xfrm>
          <a:off x="6376271" y="364719"/>
          <a:ext cx="2016729" cy="108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0D8363-0115-4A0E-AB80-187B97BE04D5}">
      <dsp:nvSpPr>
        <dsp:cNvPr id="0" name=""/>
        <dsp:cNvSpPr/>
      </dsp:nvSpPr>
      <dsp:spPr>
        <a:xfrm rot="5400000">
          <a:off x="1098712" y="-608312"/>
          <a:ext cx="1807105" cy="302372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2этап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формирующий</a:t>
          </a:r>
        </a:p>
      </dsp:txBody>
      <dsp:txXfrm rot="-5400000">
        <a:off x="994355" y="301184"/>
        <a:ext cx="2015819" cy="1204737"/>
      </dsp:txXfrm>
    </dsp:sp>
    <dsp:sp modelId="{714E7291-48C1-43E3-8FAF-AA2630E7CD52}">
      <dsp:nvSpPr>
        <dsp:cNvPr id="0" name=""/>
        <dsp:cNvSpPr/>
      </dsp:nvSpPr>
      <dsp:spPr>
        <a:xfrm rot="5400000">
          <a:off x="4414753" y="356558"/>
          <a:ext cx="1159095" cy="379982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</a:rPr>
            <a:t>Условия эффективности работы по эмоциональному благополучию</a:t>
          </a:r>
        </a:p>
      </dsp:txBody>
      <dsp:txXfrm rot="-5400000">
        <a:off x="3727693" y="1870104"/>
        <a:ext cx="2533214" cy="772730"/>
      </dsp:txXfrm>
    </dsp:sp>
    <dsp:sp modelId="{51B43CBC-4DD0-474A-B54A-595E9729F25C}">
      <dsp:nvSpPr>
        <dsp:cNvPr id="0" name=""/>
        <dsp:cNvSpPr/>
      </dsp:nvSpPr>
      <dsp:spPr>
        <a:xfrm>
          <a:off x="1887421" y="1898590"/>
          <a:ext cx="1951673" cy="108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AC946D-6FA2-4953-A524-050C01EA18AB}">
      <dsp:nvSpPr>
        <dsp:cNvPr id="0" name=""/>
        <dsp:cNvSpPr/>
      </dsp:nvSpPr>
      <dsp:spPr>
        <a:xfrm rot="5400000" flipH="1" flipV="1">
          <a:off x="5987529" y="3873160"/>
          <a:ext cx="69392" cy="4571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 rot="-5400000">
        <a:off x="6005685" y="3870917"/>
        <a:ext cx="33079" cy="50206"/>
      </dsp:txXfrm>
    </dsp:sp>
    <dsp:sp modelId="{129089D0-1380-4310-A0F5-A68849A1F202}">
      <dsp:nvSpPr>
        <dsp:cNvPr id="0" name=""/>
        <dsp:cNvSpPr/>
      </dsp:nvSpPr>
      <dsp:spPr>
        <a:xfrm rot="5400000">
          <a:off x="3967063" y="4283009"/>
          <a:ext cx="1807105" cy="2448342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C000"/>
              </a:solidFill>
            </a:rPr>
            <a:t>Блок эмоционально –развивающих игр</a:t>
          </a:r>
        </a:p>
      </dsp:txBody>
      <dsp:txXfrm rot="-5400000">
        <a:off x="4054502" y="4904811"/>
        <a:ext cx="1632228" cy="1204737"/>
      </dsp:txXfrm>
    </dsp:sp>
    <dsp:sp modelId="{FD34F2B0-34B4-4CC8-8772-FD1636A0FA54}">
      <dsp:nvSpPr>
        <dsp:cNvPr id="0" name=""/>
        <dsp:cNvSpPr/>
      </dsp:nvSpPr>
      <dsp:spPr>
        <a:xfrm>
          <a:off x="6376271" y="3432461"/>
          <a:ext cx="2016729" cy="108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295EF-768C-4275-BE7F-B485DCE831E5}">
      <dsp:nvSpPr>
        <dsp:cNvPr id="0" name=""/>
        <dsp:cNvSpPr/>
      </dsp:nvSpPr>
      <dsp:spPr>
        <a:xfrm rot="5400000">
          <a:off x="4028740" y="2488903"/>
          <a:ext cx="1807105" cy="258375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Создаются зоны и уголки психологической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помощи</a:t>
          </a:r>
        </a:p>
      </dsp:txBody>
      <dsp:txXfrm rot="-5400000">
        <a:off x="4071042" y="3178411"/>
        <a:ext cx="1722502" cy="1204737"/>
      </dsp:txXfrm>
    </dsp:sp>
    <dsp:sp modelId="{A08B5084-1381-4BFD-A08F-6A94FDE79541}">
      <dsp:nvSpPr>
        <dsp:cNvPr id="0" name=""/>
        <dsp:cNvSpPr/>
      </dsp:nvSpPr>
      <dsp:spPr>
        <a:xfrm rot="5400000">
          <a:off x="1378342" y="4390165"/>
          <a:ext cx="1807105" cy="223941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Сенсомоторный блок</a:t>
          </a:r>
        </a:p>
      </dsp:txBody>
      <dsp:txXfrm rot="-5400000">
        <a:off x="1535423" y="4907504"/>
        <a:ext cx="1492943" cy="1204737"/>
      </dsp:txXfrm>
    </dsp:sp>
    <dsp:sp modelId="{D82E8367-5501-4A8C-90BA-E84E5205CBD3}">
      <dsp:nvSpPr>
        <dsp:cNvPr id="0" name=""/>
        <dsp:cNvSpPr/>
      </dsp:nvSpPr>
      <dsp:spPr>
        <a:xfrm>
          <a:off x="1887421" y="4966332"/>
          <a:ext cx="1951673" cy="1084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4C411-A04B-4B36-8BD0-9FC483B88B4B}">
      <dsp:nvSpPr>
        <dsp:cNvPr id="0" name=""/>
        <dsp:cNvSpPr/>
      </dsp:nvSpPr>
      <dsp:spPr>
        <a:xfrm rot="5400000">
          <a:off x="6573947" y="4331580"/>
          <a:ext cx="1807105" cy="236036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rgbClr val="7030A0"/>
              </a:solidFill>
            </a:rPr>
            <a:t>Блок психологической разгрузки</a:t>
          </a:r>
        </a:p>
      </dsp:txBody>
      <dsp:txXfrm rot="-5400000">
        <a:off x="6690712" y="4909393"/>
        <a:ext cx="1573575" cy="1204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007A-2342-44C5-AE24-3C796A294E8E}">
      <dsp:nvSpPr>
        <dsp:cNvPr id="0" name=""/>
        <dsp:cNvSpPr/>
      </dsp:nvSpPr>
      <dsp:spPr>
        <a:xfrm rot="5400000">
          <a:off x="6147911" y="2032147"/>
          <a:ext cx="1143135" cy="22687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релаксация</a:t>
          </a:r>
        </a:p>
      </dsp:txBody>
      <dsp:txXfrm rot="-5400000">
        <a:off x="5963221" y="2785488"/>
        <a:ext cx="1512514" cy="762090"/>
      </dsp:txXfrm>
    </dsp:sp>
    <dsp:sp modelId="{EDA5F9A3-1BF9-4E02-AA02-5510CF13DEA8}">
      <dsp:nvSpPr>
        <dsp:cNvPr id="0" name=""/>
        <dsp:cNvSpPr/>
      </dsp:nvSpPr>
      <dsp:spPr>
        <a:xfrm>
          <a:off x="5602457" y="322215"/>
          <a:ext cx="1771982" cy="95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A9292-4B4B-4182-B026-CA684DC3E1B9}">
      <dsp:nvSpPr>
        <dsp:cNvPr id="0" name=""/>
        <dsp:cNvSpPr/>
      </dsp:nvSpPr>
      <dsp:spPr>
        <a:xfrm rot="16200000" flipH="1">
          <a:off x="2576396" y="674441"/>
          <a:ext cx="48888" cy="3520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</a:endParaRPr>
        </a:p>
      </dsp:txBody>
      <dsp:txXfrm rot="-5400000">
        <a:off x="2483505" y="834147"/>
        <a:ext cx="234670" cy="32592"/>
      </dsp:txXfrm>
    </dsp:sp>
    <dsp:sp modelId="{920FFE35-A22D-4B5F-8F10-B4B7E05E3816}">
      <dsp:nvSpPr>
        <dsp:cNvPr id="0" name=""/>
        <dsp:cNvSpPr/>
      </dsp:nvSpPr>
      <dsp:spPr>
        <a:xfrm rot="5400000">
          <a:off x="2550850" y="2954716"/>
          <a:ext cx="1448849" cy="3015603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психогимнастика</a:t>
          </a:r>
        </a:p>
      </dsp:txBody>
      <dsp:txXfrm rot="-5400000">
        <a:off x="2270074" y="3979568"/>
        <a:ext cx="2010402" cy="965899"/>
      </dsp:txXfrm>
    </dsp:sp>
    <dsp:sp modelId="{331FE6DE-6710-4634-A6F1-AD26A70ED538}">
      <dsp:nvSpPr>
        <dsp:cNvPr id="0" name=""/>
        <dsp:cNvSpPr/>
      </dsp:nvSpPr>
      <dsp:spPr>
        <a:xfrm>
          <a:off x="1658366" y="1447606"/>
          <a:ext cx="1714821" cy="95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86D18-4221-48A1-8FF5-A9F14F3FD765}">
      <dsp:nvSpPr>
        <dsp:cNvPr id="0" name=""/>
        <dsp:cNvSpPr/>
      </dsp:nvSpPr>
      <dsp:spPr>
        <a:xfrm rot="5400000">
          <a:off x="6208126" y="444897"/>
          <a:ext cx="1241546" cy="269201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Музыкотерапия</a:t>
          </a:r>
        </a:p>
      </dsp:txBody>
      <dsp:txXfrm rot="-5400000">
        <a:off x="5931561" y="1377055"/>
        <a:ext cx="1794676" cy="827698"/>
      </dsp:txXfrm>
    </dsp:sp>
    <dsp:sp modelId="{66FDEC1D-C5EB-4E7A-9454-930A16EFB491}">
      <dsp:nvSpPr>
        <dsp:cNvPr id="0" name=""/>
        <dsp:cNvSpPr/>
      </dsp:nvSpPr>
      <dsp:spPr>
        <a:xfrm rot="5400000">
          <a:off x="2851863" y="1963639"/>
          <a:ext cx="1168047" cy="217322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Арт-терапия</a:t>
          </a:r>
        </a:p>
      </dsp:txBody>
      <dsp:txXfrm rot="-5400000">
        <a:off x="2711479" y="2660901"/>
        <a:ext cx="1448814" cy="778698"/>
      </dsp:txXfrm>
    </dsp:sp>
    <dsp:sp modelId="{FC07325D-D32E-4C0A-8457-1020F75790EA}">
      <dsp:nvSpPr>
        <dsp:cNvPr id="0" name=""/>
        <dsp:cNvSpPr/>
      </dsp:nvSpPr>
      <dsp:spPr>
        <a:xfrm>
          <a:off x="5602457" y="2795329"/>
          <a:ext cx="1771982" cy="95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BA2EB-C4B2-445A-B441-3FB7F171055E}">
      <dsp:nvSpPr>
        <dsp:cNvPr id="0" name=""/>
        <dsp:cNvSpPr/>
      </dsp:nvSpPr>
      <dsp:spPr>
        <a:xfrm rot="5400000">
          <a:off x="1839789" y="827948"/>
          <a:ext cx="1279034" cy="196341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Игровые тренинги</a:t>
          </a:r>
        </a:p>
      </dsp:txBody>
      <dsp:txXfrm rot="-5400000">
        <a:off x="1824834" y="1383311"/>
        <a:ext cx="1308944" cy="852690"/>
      </dsp:txXfrm>
    </dsp:sp>
    <dsp:sp modelId="{1D44F618-83B0-42F6-87D7-362807725BB5}">
      <dsp:nvSpPr>
        <dsp:cNvPr id="0" name=""/>
        <dsp:cNvSpPr/>
      </dsp:nvSpPr>
      <dsp:spPr>
        <a:xfrm rot="5400000">
          <a:off x="6372480" y="3540870"/>
          <a:ext cx="1270000" cy="173360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Песочная терапия</a:t>
          </a:r>
        </a:p>
      </dsp:txBody>
      <dsp:txXfrm rot="-5400000">
        <a:off x="6429611" y="3984341"/>
        <a:ext cx="1155739" cy="846666"/>
      </dsp:txXfrm>
    </dsp:sp>
    <dsp:sp modelId="{CB024B73-3095-472B-8AA9-476EC2CBCEF7}">
      <dsp:nvSpPr>
        <dsp:cNvPr id="0" name=""/>
        <dsp:cNvSpPr/>
      </dsp:nvSpPr>
      <dsp:spPr>
        <a:xfrm>
          <a:off x="1392265" y="3988671"/>
          <a:ext cx="1714821" cy="95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1E114-B231-43DA-B466-CCE058B4363B}">
      <dsp:nvSpPr>
        <dsp:cNvPr id="0" name=""/>
        <dsp:cNvSpPr/>
      </dsp:nvSpPr>
      <dsp:spPr>
        <a:xfrm rot="5400000">
          <a:off x="3996845" y="-1629201"/>
          <a:ext cx="1208139" cy="4587411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solidFill>
                <a:srgbClr val="FFFF00"/>
              </a:solidFill>
            </a:rPr>
            <a:t>Формирование позитивного эмоционального фона</a:t>
          </a:r>
        </a:p>
      </dsp:txBody>
      <dsp:txXfrm rot="-5400000">
        <a:off x="3071777" y="261792"/>
        <a:ext cx="3058274" cy="805426"/>
      </dsp:txXfrm>
    </dsp:sp>
    <dsp:sp modelId="{F190747C-307C-4E74-A203-FB27F0ACD11F}">
      <dsp:nvSpPr>
        <dsp:cNvPr id="0" name=""/>
        <dsp:cNvSpPr/>
      </dsp:nvSpPr>
      <dsp:spPr>
        <a:xfrm rot="5400000">
          <a:off x="5681577" y="4569329"/>
          <a:ext cx="1424397" cy="249612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Фонетическая ритмика</a:t>
          </a:r>
        </a:p>
      </dsp:txBody>
      <dsp:txXfrm rot="-5400000">
        <a:off x="5561736" y="5342591"/>
        <a:ext cx="1664080" cy="949598"/>
      </dsp:txXfrm>
    </dsp:sp>
    <dsp:sp modelId="{215034E8-9856-4FD7-81AF-0E520041DEB3}">
      <dsp:nvSpPr>
        <dsp:cNvPr id="0" name=""/>
        <dsp:cNvSpPr/>
      </dsp:nvSpPr>
      <dsp:spPr>
        <a:xfrm>
          <a:off x="5602457" y="5336394"/>
          <a:ext cx="1771982" cy="952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C9471-7288-4AF4-BAF9-9334609091CA}">
      <dsp:nvSpPr>
        <dsp:cNvPr id="0" name=""/>
        <dsp:cNvSpPr/>
      </dsp:nvSpPr>
      <dsp:spPr>
        <a:xfrm rot="5400000">
          <a:off x="2110104" y="4674427"/>
          <a:ext cx="1280956" cy="2390140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сказкотерапия</a:t>
          </a:r>
        </a:p>
      </dsp:txBody>
      <dsp:txXfrm rot="-5400000">
        <a:off x="1953869" y="5442512"/>
        <a:ext cx="1593426" cy="853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1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10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52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7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77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68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980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9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0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72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68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7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148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91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8D339-2AC3-4731-B0F6-AE9E1DA3BF6F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F7FC70-9202-42F5-9C0E-F31451ABA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0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200" y="304800"/>
            <a:ext cx="8795657" cy="2967591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Формирование позитивного эмоционального фона в МБДОУ комбинированного вида № 52 «Берёзка»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05257" y="5747656"/>
            <a:ext cx="2481943" cy="943429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Педагог-психолог </a:t>
            </a:r>
            <a:r>
              <a:rPr lang="ru-RU" dirty="0">
                <a:solidFill>
                  <a:schemeClr val="tx1"/>
                </a:solidFill>
              </a:rPr>
              <a:t>Платова И.В.</a:t>
            </a:r>
          </a:p>
        </p:txBody>
      </p:sp>
      <p:pic>
        <p:nvPicPr>
          <p:cNvPr id="1026" name="Picture 2" descr="https://ds05.infourok.ru/uploads/ex/0509/000953d8-027055de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1371">
            <a:off x="739600" y="3513131"/>
            <a:ext cx="3530438" cy="30337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20.plpstatic.ru/f5a4e9add239672acee9e64ae80bf235/0f0709f19c3f5363af94048d82c69f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2348">
            <a:off x="5675680" y="3397345"/>
            <a:ext cx="3542393" cy="3009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get-pdb/2409332/b9a35ac7-20a7-4ca2-bc36-40c8dd706f2c/ori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9307">
            <a:off x="8713466" y="-579699"/>
            <a:ext cx="4143391" cy="414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0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4170" y="116115"/>
            <a:ext cx="8596668" cy="14224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Модель формирования  позитивного эмоционального фона.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911971"/>
              </p:ext>
            </p:extLst>
          </p:nvPr>
        </p:nvGraphicFramePr>
        <p:xfrm>
          <a:off x="20006" y="1287887"/>
          <a:ext cx="9703543" cy="5243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www.otkrytki-animashki.ru/uploads/image/gifload/image_1121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38" y="3744532"/>
            <a:ext cx="25908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854558" y="25673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7276564" y="2567359"/>
            <a:ext cx="484632" cy="6321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629461" y="30606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5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6114"/>
            <a:ext cx="8596668" cy="899886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Этапы работы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820717"/>
              </p:ext>
            </p:extLst>
          </p:nvPr>
        </p:nvGraphicFramePr>
        <p:xfrm>
          <a:off x="275771" y="812801"/>
          <a:ext cx="10522858" cy="582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s://impsi.ru/wp-content/uploads/2018/09/Osnovnye-professionalnye-psihologicheskie-testy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533" y="239113"/>
            <a:ext cx="1896228" cy="1332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s04.infourok.ru/uploads/ex/0970/0008bbff-6de48430/img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017" y="4847091"/>
            <a:ext cx="1853461" cy="1390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365938" y="16613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344346" y="34805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760258" y="5299823"/>
            <a:ext cx="7769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ds04.infourok.ru/uploads/ex/0205/00112c8c-5d74f850/img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1" y="195437"/>
            <a:ext cx="1778287" cy="1332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2731" y="2852124"/>
            <a:ext cx="2209852" cy="15449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Методика Ч.Д. Спилбергера</a:t>
            </a:r>
          </a:p>
          <a:p>
            <a:pPr algn="ctr"/>
            <a:r>
              <a:rPr lang="ru-RU" sz="1400" dirty="0"/>
              <a:t>на выявление личностной</a:t>
            </a:r>
          </a:p>
          <a:p>
            <a:pPr algn="ctr"/>
            <a:r>
              <a:rPr lang="ru-RU" sz="1400" dirty="0"/>
              <a:t>и ситуативной тревожности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78533" y="2262220"/>
            <a:ext cx="2196503" cy="136238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Модификация теста детской тревожности (Тэммл, Дорки, Амэн) и методики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</a:rPr>
              <a:t>"Кинотеатр"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264" y="5293327"/>
            <a:ext cx="2311129" cy="1431583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Методика «Эмоциональные лица» (Н. Я. Семаго).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516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54904"/>
              </p:ext>
            </p:extLst>
          </p:nvPr>
        </p:nvGraphicFramePr>
        <p:xfrm>
          <a:off x="692378" y="319314"/>
          <a:ext cx="10280422" cy="641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84686" y="13788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67" y="176994"/>
            <a:ext cx="1524268" cy="2032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Стрелка вправо 12"/>
          <p:cNvSpPr/>
          <p:nvPr/>
        </p:nvSpPr>
        <p:spPr>
          <a:xfrm>
            <a:off x="4117237" y="9698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447849" y="1596979"/>
            <a:ext cx="484632" cy="5671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670237" y="448396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345574" y="45144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983272" y="45144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385" y="4826442"/>
            <a:ext cx="1534116" cy="1908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013" y="2268003"/>
            <a:ext cx="1848319" cy="246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1" y="1972581"/>
            <a:ext cx="1815921" cy="2421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41" y="4624460"/>
            <a:ext cx="1582627" cy="2110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8848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251287"/>
              </p:ext>
            </p:extLst>
          </p:nvPr>
        </p:nvGraphicFramePr>
        <p:xfrm>
          <a:off x="883925" y="83713"/>
          <a:ext cx="9032807" cy="652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66" y="218942"/>
            <a:ext cx="1630240" cy="2069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5" r="12801"/>
          <a:stretch/>
        </p:blipFill>
        <p:spPr>
          <a:xfrm>
            <a:off x="10058764" y="2443122"/>
            <a:ext cx="1917348" cy="2240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66" y="4728952"/>
            <a:ext cx="1739168" cy="2129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Стрелка вниз 1"/>
          <p:cNvSpPr/>
          <p:nvPr/>
        </p:nvSpPr>
        <p:spPr>
          <a:xfrm>
            <a:off x="3103808" y="1030309"/>
            <a:ext cx="484632" cy="527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428964" y="990020"/>
            <a:ext cx="484632" cy="527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067577" y="2179298"/>
            <a:ext cx="484632" cy="527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381023" y="2346026"/>
            <a:ext cx="484632" cy="527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3117728" y="3457559"/>
            <a:ext cx="484632" cy="527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795752" y="3592569"/>
            <a:ext cx="484632" cy="527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552209" y="5095224"/>
            <a:ext cx="484632" cy="527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621540" y="4839111"/>
            <a:ext cx="484632" cy="527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downloader.disk.yandex.ru/preview/a9d62e2f61fffe3c693110a4fe622537d8ed8e68a78c6e429ef504c05d846966/5f711019/Xb8IPw4YZbdmW_rsC2-y8Eb6l3_bN11RodT6aSBMq5TEA2FdW463WQzY8m8fT7E099fJ2Lxwb5i7jyDLVbpH8A==?uid=0&amp;filename=IMG_20200927_160238.jpg&amp;disposition=inline&amp;hash=&amp;limit=0&amp;content_type=image%2Fjpeg&amp;tknv=v2&amp;owner_uid=350204675&amp;size=2048x204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1" y="83713"/>
            <a:ext cx="1669746" cy="2042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90" y="2288748"/>
            <a:ext cx="2261945" cy="1696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2" y="4403584"/>
            <a:ext cx="1697695" cy="2263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4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br>
              <a:rPr lang="ru-RU" dirty="0"/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157723"/>
            <a:ext cx="4952441" cy="3140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8" name="Группа 7"/>
          <p:cNvGrpSpPr/>
          <p:nvPr/>
        </p:nvGrpSpPr>
        <p:grpSpPr>
          <a:xfrm>
            <a:off x="3806875" y="97903"/>
            <a:ext cx="3471627" cy="1484885"/>
            <a:chOff x="1053025" y="50136"/>
            <a:chExt cx="3471627" cy="1484885"/>
          </a:xfrm>
        </p:grpSpPr>
        <p:sp>
          <p:nvSpPr>
            <p:cNvPr id="9" name="Шестиугольник 8"/>
            <p:cNvSpPr/>
            <p:nvPr/>
          </p:nvSpPr>
          <p:spPr>
            <a:xfrm rot="5400000">
              <a:off x="2046396" y="-943235"/>
              <a:ext cx="1484885" cy="3471627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Шестиугольник 4"/>
            <p:cNvSpPr txBox="1"/>
            <p:nvPr/>
          </p:nvSpPr>
          <p:spPr>
            <a:xfrm>
              <a:off x="1631630" y="297616"/>
              <a:ext cx="2314418" cy="989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</a:rPr>
                <a:t>3 этап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</a:rPr>
                <a:t>констатирующий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3" t="25737" r="7937" b="2856"/>
          <a:stretch/>
        </p:blipFill>
        <p:spPr>
          <a:xfrm>
            <a:off x="6475315" y="3187873"/>
            <a:ext cx="4757683" cy="3140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Выноска со стрелкой вниз 5"/>
          <p:cNvSpPr/>
          <p:nvPr/>
        </p:nvSpPr>
        <p:spPr>
          <a:xfrm>
            <a:off x="2063064" y="1836923"/>
            <a:ext cx="2006805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ПЕДАГОГИ</a:t>
            </a: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8049594" y="1836923"/>
            <a:ext cx="2006805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ДЕТИ</a:t>
            </a:r>
          </a:p>
        </p:txBody>
      </p:sp>
    </p:spTree>
    <p:extLst>
      <p:ext uri="{BB962C8B-B14F-4D97-AF65-F5344CB8AC3E}">
        <p14:creationId xmlns:p14="http://schemas.microsoft.com/office/powerpoint/2010/main" val="40753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03031"/>
            <a:ext cx="10540165" cy="692883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Игры и тренинги с песком - одно из самых любимых занятий всех участников образовательного процесса в нашем ДОУ.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Игра с песком  - это  не простое времяпрепровождение. Это много  новых  эмоций . И дети и педагоги тянутся к песку, и если  придать этой тяге творческую составляющую, получается очень увлекательный образовательный процесс.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Главное достоинство песочной терапии заключается в том, что и ребенок, и взрослый простым и интересным способом может построить целый мир, ощущая себя творцом этого мира.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itd0.mycdn.me/image?id=866641929773&amp;t=20&amp;plc=MOBILE&amp;tkn=*z5Ff71CygHRwuOP9zEaboIquK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42" y="4108750"/>
            <a:ext cx="4627972" cy="2362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9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present5.com/presentation/134485636_446191953/imag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49" y="583730"/>
            <a:ext cx="6858000" cy="514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403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583</TotalTime>
  <Words>180</Words>
  <Application>Microsoft Office PowerPoint</Application>
  <PresentationFormat>Широкоэкранный</PresentationFormat>
  <Paragraphs>46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Comic Sans MS</vt:lpstr>
      <vt:lpstr>Trebuchet MS</vt:lpstr>
      <vt:lpstr>Wingdings 3</vt:lpstr>
      <vt:lpstr>Аспект</vt:lpstr>
      <vt:lpstr> Формирование позитивного эмоционального фона в МБДОУ комбинированного вида № 52 «Берёзка»</vt:lpstr>
      <vt:lpstr>Модель формирования  позитивного эмоционального фона.</vt:lpstr>
      <vt:lpstr> Этапы работы</vt:lpstr>
      <vt:lpstr>Презентация PowerPoint</vt:lpstr>
      <vt:lpstr>Презентация PowerPoint</vt:lpstr>
      <vt:lpstr> </vt:lpstr>
      <vt:lpstr>  Игры и тренинги с песком - одно из самых любимых занятий всех участников образовательного процесса в нашем ДОУ.  Игра с песком  - это  не простое времяпрепровождение. Это много  новых  эмоций . И дети и педагоги тянутся к песку, и если  придать этой тяге творческую составляющую, получается очень увлекательный образовательный процесс. Главное достоинство песочной терапии заключается в том, что и ребенок, и взрослый простым и интересным способом может построить целый мир, ощущая себя творцом этого мира.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позитивного эмоционального фона в ДОУ</dc:title>
  <dc:creator>Пользователь</dc:creator>
  <cp:lastModifiedBy>ИРИНА</cp:lastModifiedBy>
  <cp:revision>69</cp:revision>
  <dcterms:created xsi:type="dcterms:W3CDTF">2020-09-27T14:26:42Z</dcterms:created>
  <dcterms:modified xsi:type="dcterms:W3CDTF">2020-10-12T12:33:34Z</dcterms:modified>
</cp:coreProperties>
</file>