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0" r:id="rId4"/>
    <p:sldId id="269" r:id="rId5"/>
    <p:sldId id="268" r:id="rId6"/>
    <p:sldId id="261" r:id="rId7"/>
    <p:sldId id="265" r:id="rId8"/>
    <p:sldId id="266" r:id="rId9"/>
    <p:sldId id="264" r:id="rId10"/>
    <p:sldId id="263" r:id="rId11"/>
    <p:sldId id="262" r:id="rId12"/>
    <p:sldId id="25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764704"/>
            <a:ext cx="62646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«Развитие поисково-исследовательской деятельности дошкольников в процессе экспериментирования»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Подготовила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Устюжанина К. В.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599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Приготовление раствора для мыльных пузырей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23-05-30 10-14-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30530-WA000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013" y="2204864"/>
            <a:ext cx="3991993" cy="299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30530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69269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3-05-30 19-46-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060848"/>
            <a:ext cx="406399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Вывод: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процессе экспериментирования у детей формируются не только интеллектуальные впечатления, но и развиваются умения работать в коллективе и самостоятельно отстаивать собственную точку зрения, доказывать правоту, определить причины неудачи опытно - экспериментальной деятельности делать элементарные выводы. Интеграция исследовательской работы с другими видами детской деятельности: наблюдениями на прогулке, чтением, игрой позволяет создать условия для закрепления представлений о явлениях природы, свойствах материалов, веществ.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nadpis-09-0017-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9144000" cy="1410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1340768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Актуальность темы: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Ребёнок дошкольного возраста – природный исследователь окружающего мира. Мир открывается ребёнку через опыт его личных ощущений, действий, переживаний. «Чем больше ребёнок видел, слышал и переживал, тем больше он знает, и усвоил, тем большим количеством элементов действительности он располагает в своём опыте, тем значительнее и продуктивнее при других равных условиях будет его творческая, исследовательская деятельность»,- писал Лев Семёнович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Выготский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340768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Сегодня в обществе идет становление новой системы дошкольного образования. Роль современного воспитателя не сводится к тому, чтобы донести до ребенка информацию в готовом виде. Педагог призван подвести ребенка к получению знаний, помочь развитию творческой активности ребенка, его воображения. Именно в познавательно-исследовательской деятельности дошкольник получает возможность напрямую удовлетворить присущую ему любознательность, упорядочить свои представления о мире.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Исследовательская, поисковая активность – естественное состояние ребенка, так как он настроен на освоение окружающего мира и хочет его познать. Это внутреннее стремление к исследованию порождает исследовательское поведение и создает условия для того, чтобы психическое развитие ребенка изначально разворачивалось, как процесс саморазвития. В ходе поисково-исследовательской деятельности дошкольник учится наблюдать, размышлять, сравнивать, отвечать на вопросы, делать выводы, устанавливать причинно-следственную связь, соблюдать правила безопасности. Экспериментальная деятельность является, наряду с игровой, ведущей деятельностью дошкольника. В процессе экспериментирования дошкольник получает возможность удовлетворить присущую ему любознательность (почему, зачем, как, что будет, если и т. д., почувствовать себя ученым, исследователем, первооткрывателем.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создать оптимальные условия для развития познавательно- исследовательских способностей дошкольников как основы интеллектуально-личностного, творческого развития.</a:t>
            </a:r>
          </a:p>
          <a:p>
            <a:r>
              <a:rPr lang="ru-RU" dirty="0" smtClean="0"/>
              <a:t>Для достижения цели необходимо решить следующие задачи:</a:t>
            </a:r>
          </a:p>
          <a:p>
            <a:r>
              <a:rPr lang="ru-RU" dirty="0" smtClean="0"/>
              <a:t>-изучить научную литературу, методики, технологии по познавательно-исследовательской деятельности;</a:t>
            </a:r>
          </a:p>
          <a:p>
            <a:r>
              <a:rPr lang="ru-RU" dirty="0" smtClean="0"/>
              <a:t>-создать условия для поддержания исследовательской активности детей;</a:t>
            </a:r>
          </a:p>
          <a:p>
            <a:r>
              <a:rPr lang="ru-RU" dirty="0" smtClean="0"/>
              <a:t>-поддерживать у детей инициативу, сообразительность, пытливость, самостоятельность, оценочное и критическое отношение к миру;</a:t>
            </a:r>
          </a:p>
          <a:p>
            <a:r>
              <a:rPr lang="ru-RU" dirty="0" smtClean="0"/>
              <a:t>-развивать познавательную активность детей в процессе экспериментирования;</a:t>
            </a:r>
          </a:p>
          <a:p>
            <a:r>
              <a:rPr lang="ru-RU" dirty="0" smtClean="0"/>
              <a:t>-развивать наблюдательность, умение сравнивать, анализировать, обобщать, развивать познавательный интерес детей в процессе экспериментирования, установление причинно-следственной зависимости, умение делать выводы;</a:t>
            </a:r>
          </a:p>
          <a:p>
            <a:r>
              <a:rPr lang="ru-RU" dirty="0" smtClean="0"/>
              <a:t>-развивать внимание, зрительную и слуховую чувствительность.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магниты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23-05-26 08-59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547" y="1052736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3-05-26 08-59-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16832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3-05-26 09-02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422446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3-05-26 09-11-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0486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620688"/>
            <a:ext cx="238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Вода и воздух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-20230526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550" y="908720"/>
            <a:ext cx="403244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30526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7687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8531_12-p-fon-dlya-prezentatsii-po-eksperimentirovan-13.jpg"/>
          <p:cNvPicPr>
            <a:picLocks noChangeAspect="1"/>
          </p:cNvPicPr>
          <p:nvPr/>
        </p:nvPicPr>
        <p:blipFill>
          <a:blip r:embed="rId2" cstate="print"/>
          <a:srcRect b="1068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30529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30529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7" y="83671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458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никович</dc:creator>
  <cp:lastModifiedBy>никович</cp:lastModifiedBy>
  <cp:revision>7</cp:revision>
  <dcterms:created xsi:type="dcterms:W3CDTF">2023-05-30T18:14:12Z</dcterms:created>
  <dcterms:modified xsi:type="dcterms:W3CDTF">2023-05-30T19:20:14Z</dcterms:modified>
</cp:coreProperties>
</file>