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3" r:id="rId7"/>
    <p:sldId id="266" r:id="rId8"/>
    <p:sldId id="267" r:id="rId9"/>
    <p:sldId id="268" r:id="rId10"/>
    <p:sldId id="261" r:id="rId11"/>
    <p:sldId id="264" r:id="rId12"/>
    <p:sldId id="262" r:id="rId13"/>
    <p:sldId id="26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11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54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24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25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7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36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8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90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99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17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50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2BAA0-7A15-48B4-8390-D2D331064023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2CCCC-8A0B-4C40-A12F-D5F268E86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25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1354"/>
            <a:ext cx="9144000" cy="3344984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г.Мытищи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Развитие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графомоторных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 у детей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4-5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лет».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14092"/>
            <a:ext cx="9144000" cy="1922585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Воспитатель</a:t>
            </a:r>
          </a:p>
          <a:p>
            <a:pPr algn="r"/>
            <a:r>
              <a:rPr lang="ru-RU" dirty="0" smtClean="0"/>
              <a:t>Тихомирова Ирина Евгеньевна</a:t>
            </a:r>
          </a:p>
          <a:p>
            <a:r>
              <a:rPr lang="ru-RU" dirty="0" smtClean="0"/>
              <a:t>2022-2023гг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46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в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образовательный процесс;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компетентность родителей в вопросе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различных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приемов,направленных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графомоторных умений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94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7849"/>
          </a:xfrm>
        </p:spPr>
        <p:txBody>
          <a:bodyPr>
            <a:normAutofit fontScale="90000"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своей работе с детьми по развитию графомоторных навыков я использую следующие задания: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2974"/>
            <a:ext cx="10515600" cy="5020573"/>
          </a:xfrm>
        </p:spPr>
        <p:txBody>
          <a:bodyPr numCol="2"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Массаж кистей рук.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2. Пальчиковая гимнастика,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3. Пальчиковые игры со стихами, со скороговорками.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4. Пальчиковый театр.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5. Игры с крупой, бусинками, пуговицами, мелкими камешками.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6. Шнуровка.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7. Лепка из пластилина с использованием природного материала.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8. Конструирование: из бумаги в технике оригами, работа с конструктором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9. Различные виды аппликаций.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Рисование по трафаретам. 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Рисование различными материалами: ручкой, простым карандашом, цветными  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карандашами, мелом, акварелью и т.д.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Рисование линий: прямые и фигурные дорожки;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Рисование по точкам, контурам, клеточкам;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Штриховки с различным направлением движения руки, силуэтные штриховки.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Дорисовка (по принципу симметрии).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Дорисовка геометрических фигур.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Дорисовка недостающих деталей.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Упражнение «Оживи рисунок».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 Раскрашивание картинок в книжках-раскрасках.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 Лабиринты.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 Графические диктанты.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287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298"/>
          </a:xfrm>
        </p:spPr>
        <p:txBody>
          <a:bodyPr>
            <a:normAutofit fontScale="90000"/>
          </a:bodyPr>
          <a:lstStyle/>
          <a:p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 </a:t>
            </a:r>
            <a:r>
              <a:rPr lang="ru-RU" dirty="0"/>
              <a:t/>
            </a:r>
            <a:br>
              <a:rPr lang="ru-RU" dirty="0"/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2424"/>
            <a:ext cx="10515600" cy="512453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/>
              <a:t>-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развиты профессионально значимые компетенции, необходимые для решения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графомоторных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 у детей дошкольного возраста; </a:t>
            </a:r>
          </a:p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-разработаны перспективные планы развития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графомоторных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 у детей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4-5 лет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-разработан учебно-методический комплект: пальчиковые игры и упражнения,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задания, упражнения на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дорисовывание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штриховку иллюстративный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материал для родителей и педагогов; </a:t>
            </a:r>
          </a:p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-создана трансформируемая развивающая предметно-пространственная среда 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способствующая развитию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графо моторных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  детей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4-5лет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91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8126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2800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Полученные знания и опыт, в ходе изучения данного вопроса, станут хорошем подспорьем в моей педагогической деятельности</a:t>
            </a:r>
            <a:r>
              <a:rPr lang="ru-RU" sz="2800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ru-RU" sz="28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67155"/>
            <a:ext cx="10515600" cy="3709808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43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279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группа воспитанников средняя(4-5 лет)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/>
          <a:lstStyle/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организации: образовательная деятельность проводится по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подгруппам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половине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дня,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этого графические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игры являются элементами образовательной деятельности по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 математических представлений.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работы по формированию двигательных навыков зависит от ее систематичности и регулярности. Занятия по подготовке руки к письму я провожу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1-2 раза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неделю, продолжительность занятия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10-15минут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32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dirty="0"/>
              <a:t> </a:t>
            </a:r>
            <a:br>
              <a:rPr lang="ru-RU" dirty="0"/>
            </a:br>
            <a:r>
              <a:rPr lang="ru-RU" b="1" dirty="0"/>
              <a:t>Введение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8688"/>
            <a:ext cx="10515600" cy="5038275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ФГОС ДО одним из целевых ориентиров программы дошкольного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формирования у детей готовности к обучению в школе.   </a:t>
            </a:r>
          </a:p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немаловажных аспектов развития дошкольника в период подготовки к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является развитие мелкой моторики и координации движений пальцев рук. 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 овладения письмом обозначается как «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графомоторный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навык», «графические умения».</a:t>
            </a:r>
          </a:p>
          <a:p>
            <a:pPr marL="0" indent="0" fontAlgn="base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Графический навык — это определенное положение и движения пишущей руки, которое позволяет: рисовать, раскрашивать, копировать простейшие узоры, соединять точки, правильно удерживать пишущий предмет. Развитие графо моторного навыка строилось по принципу «от простого - к сложному» и осуществлялось на протяжении всего периода дошкольного детства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65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562"/>
          </a:xfrm>
        </p:spPr>
        <p:txBody>
          <a:bodyPr/>
          <a:lstStyle/>
          <a:p>
            <a:r>
              <a:rPr lang="ru-RU" b="1" dirty="0"/>
              <a:t>Актуальность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8468"/>
            <a:ext cx="10515600" cy="4848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Проведя  анализ развития произвольной моторики пальцев рук  воспитанников пришла к выводу, что работу по подготовке руки к письму необходимо начинать задолго до поступления ребёнка в школу. Конечно, обучение письму – задача школы. Но многие из необходимых навыков и умений ребёнок может усвоить до того, как перед ним встанет школьная задача – учиться писать. И тогда обучение письму будет облегчено. Именно это обстоятельство в значительной степени и определяет актуальность моей работы по теме: «Развитие  графомоторных умений у детей 4-7 лет», целью, которой является: «Формирование графомоторных умений и двигательных предпосылок к письму у дошкольников.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63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45058"/>
            <a:ext cx="10203611" cy="862642"/>
          </a:xfrm>
        </p:spPr>
        <p:txBody>
          <a:bodyPr>
            <a:normAutofit fontScale="90000"/>
          </a:bodyPr>
          <a:lstStyle/>
          <a:p>
            <a:pPr lvl="0" algn="r" fontAlgn="base">
              <a:spcBef>
                <a:spcPts val="1000"/>
              </a:spcBef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1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повысить педагогическую компетентность </a:t>
            </a:r>
            <a:r>
              <a:rPr lang="ru-RU" sz="3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lang="ru-RU" sz="31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вопросах </a:t>
            </a:r>
            <a:r>
              <a:rPr lang="ru-RU" sz="31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развития графомоторных </a:t>
            </a:r>
            <a:r>
              <a:rPr lang="ru-RU" sz="31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умений детей дошкольного возраста</a:t>
            </a:r>
            <a: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</a:t>
            </a:r>
            <a:b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8249"/>
            <a:ext cx="10515600" cy="5003320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ru-RU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работе руководствуюсь следующими принципами: </a:t>
            </a:r>
          </a:p>
          <a:p>
            <a:pPr marL="0" indent="0" algn="just" fontAlgn="base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Принцип доступности- все задания должны соответствовать возрастным и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индивидуальным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 детей. </a:t>
            </a:r>
          </a:p>
          <a:p>
            <a:pPr marL="0" indent="0" algn="just" fontAlgn="base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Принцип интеграции – сочетание основного вида деятельности с развитием </a:t>
            </a:r>
          </a:p>
          <a:p>
            <a:pPr marL="0" indent="0" algn="just" fontAlgn="base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 с игровой деятельностью, с развитием познавательных процессов. </a:t>
            </a:r>
          </a:p>
          <a:p>
            <a:pPr marL="0" indent="0" algn="just" fontAlgn="base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Принцип личностно - ориентированного обучения: признании ценности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ребенка, развитие его индивидуальности в процессе </a:t>
            </a:r>
          </a:p>
          <a:p>
            <a:pPr marL="0" indent="0" algn="just" fontAlgn="base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</a:t>
            </a:r>
          </a:p>
          <a:p>
            <a:pPr marL="0" indent="0" algn="just" fontAlgn="base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Принцип систематичности – постепенно обучать детей новым приемам,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упражнениям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способствующим развитию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графо моторных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навыков, переходя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к сложному, что обеспечивает равномерное накопление и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углубление 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знаний. </a:t>
            </a:r>
          </a:p>
          <a:p>
            <a:pPr marL="0" indent="0" algn="just" fontAlgn="base">
              <a:buNone/>
            </a:pP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Принцип комфортности – атмосфера доброжелательности, вера в силы </a:t>
            </a:r>
            <a:r>
              <a:rPr lang="ru-RU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создание для каждого ребенка ситуации успеха.  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1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527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9677"/>
            <a:ext cx="10515600" cy="5348376"/>
          </a:xfrm>
        </p:spPr>
        <p:txBody>
          <a:bodyPr numCol="2">
            <a:no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Обучающие: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зрительно - двигательную координацию,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Пространственную ориентацию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ориентацию на листе бумаги и в окружающем пространстве;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учебной деятельности: умение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слушать, понимать и выполнять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установки педагога;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действовать ,повторяя показанный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и правило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мелкую моторику, внимание, память, мышление,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рительное внимание;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слуховое восприятие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усидчивость,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самостоятельность,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наблюдательность,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активность,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доводить начатое дело до конца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506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формированию графомоторных навыков делится на 4 этапа: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2974"/>
            <a:ext cx="10515600" cy="4813989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общей  и мелкой моторики.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пространственных представлений и речевого обозначения пространственных отношений.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зрительного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гнозиса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(зрительного восприятия и узнавания)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тетрадью и рабочей строкой.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С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данной возрастной группой пройдены первый и второй этапы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70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85895"/>
            <a:ext cx="10515600" cy="963343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 общей  и мелкой моторики</a:t>
            </a:r>
            <a:r>
              <a:rPr lang="ru-RU" sz="3100" u="sng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9238"/>
            <a:ext cx="10515600" cy="47277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общей  моторики необходимо: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выполнять </a:t>
            </a:r>
            <a:r>
              <a:rPr lang="ru-RU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физминутки</a:t>
            </a: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мелкой моторики необходимо: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выполнять пальчиковую гимнастику, а также массаж (самомассаж)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лепить из пластилина или глины;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вырезать из бумаги;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нанизывать бусины, пуговицы и т.д.;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застегивать и расстегивать пуговицы, кнопки, крючки;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собирать мозаики и конструкторы;</a:t>
            </a:r>
          </a:p>
          <a:p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раскрашивать раскрасками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31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пространственных представлений и речевого обозначения пространственных отношений.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1109"/>
            <a:ext cx="10515600" cy="3985854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этап предусматривает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ориентировку в собственном теле;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ориентировку в окружающем пространстве;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ориентировку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листе бумаги.    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434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663</Words>
  <Application>Microsoft Office PowerPoint</Application>
  <PresentationFormat>Широкоэкранный</PresentationFormat>
  <Paragraphs>99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г.Мытищи    САМООБРАЗОВАНИЕ по теме: « Развитие графомоторных умений у детей 4-5 лет».  </vt:lpstr>
      <vt:lpstr>Возрастная группа воспитанников средняя(4-5 лет)</vt:lpstr>
      <vt:lpstr>  Введение  </vt:lpstr>
      <vt:lpstr>Актуальность </vt:lpstr>
      <vt:lpstr>  Задачи: повысить педагогическую компетентность в вопросах развития графомоторных умений детей дошкольного возраста;   </vt:lpstr>
      <vt:lpstr>Для детей:</vt:lpstr>
      <vt:lpstr>Работа по формированию графомоторных навыков делится на 4 этапа: </vt:lpstr>
      <vt:lpstr> Первый этап. Развитие  общей  и мелкой моторики. </vt:lpstr>
      <vt:lpstr>Второй этап. Формирование пространственных представлений и речевого обозначения пространственных отношений.</vt:lpstr>
      <vt:lpstr>Для родителей:</vt:lpstr>
      <vt:lpstr>В своей работе с детьми по развитию графомоторных навыков я использую следующие задания: </vt:lpstr>
      <vt:lpstr>Ожидаемые результаты:  </vt:lpstr>
      <vt:lpstr>Полученные знания и опыт, в ходе изучения данного вопроса, станут хорошем подспорьем в моей педагогической деятельности.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Г.Мытищи  САМООБРАЗОВАНИЕ по теме: « Развитие графомоторных умений у детей 4-7 лет».  </dc:title>
  <dc:creator>kalyshkin@outlook.com</dc:creator>
  <cp:lastModifiedBy>kalyshkin@outlook.com</cp:lastModifiedBy>
  <cp:revision>14</cp:revision>
  <dcterms:created xsi:type="dcterms:W3CDTF">2023-02-12T15:15:12Z</dcterms:created>
  <dcterms:modified xsi:type="dcterms:W3CDTF">2023-05-31T05:25:15Z</dcterms:modified>
</cp:coreProperties>
</file>