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6" r:id="rId10"/>
    <p:sldId id="270" r:id="rId11"/>
    <p:sldId id="267" r:id="rId12"/>
    <p:sldId id="265" r:id="rId13"/>
    <p:sldId id="269" r:id="rId14"/>
    <p:sldId id="263" r:id="rId15"/>
    <p:sldId id="268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9" autoAdjust="0"/>
    <p:restoredTop sz="94660"/>
  </p:normalViewPr>
  <p:slideViewPr>
    <p:cSldViewPr>
      <p:cViewPr varScale="1">
        <p:scale>
          <a:sx n="30" d="100"/>
          <a:sy n="30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6352-F675-4F30-8BE2-620809E54EE7}" type="datetimeFigureOut">
              <a:rPr lang="ru-RU" smtClean="0"/>
              <a:t>24.05.2023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38DA-ACEC-4287-8771-BC393147C14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мка 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6912768" cy="4608512"/>
          </a:xfrm>
        </p:spPr>
        <p:txBody>
          <a:bodyPr>
            <a:normAutofit fontScale="92500" lnSpcReduction="1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  ДЕСКИЙ САД №52 "Березка"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личностного саморазвития педагога</a:t>
            </a:r>
            <a:endParaRPr lang="ru-RU" sz="3100" dirty="0">
              <a:solidFill>
                <a:srgbClr val="FF0000"/>
              </a:solidFill>
            </a:endParaRPr>
          </a:p>
          <a:p>
            <a:r>
              <a:rPr lang="ru-RU" sz="3600" dirty="0">
                <a:solidFill>
                  <a:srgbClr val="FF0000"/>
                </a:solidFill>
              </a:rPr>
              <a:t>Аппликация как средство</a:t>
            </a:r>
          </a:p>
          <a:p>
            <a:r>
              <a:rPr lang="ru-RU" dirty="0">
                <a:solidFill>
                  <a:schemeClr val="tx1"/>
                </a:solidFill>
              </a:rPr>
              <a:t>развития мелкой моторики</a:t>
            </a:r>
          </a:p>
          <a:p>
            <a:r>
              <a:rPr lang="ru-RU" dirty="0">
                <a:solidFill>
                  <a:schemeClr val="tx1"/>
                </a:solidFill>
              </a:rPr>
              <a:t>В подготовительной группе</a:t>
            </a:r>
          </a:p>
          <a:p>
            <a:r>
              <a:rPr lang="ru-RU" dirty="0">
                <a:solidFill>
                  <a:schemeClr val="tx1"/>
                </a:solidFill>
              </a:rPr>
              <a:t>Воспитатель: Самарина Н.В.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мка п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Симметричная аппликация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Для симметричных изображений заготовку – квадрат или прямоугольник из бумаги нужного размера - складываем пополам, держим за сгиб, вырезаем половину изображения.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Ленточная аппликация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Для изготовления ленточной аппликации необходимо взять широкий лист бумаги, сложить его гармошкой и вырезать изображение.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Силуэтная аппликация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Этот способ доступен детям, хорошо владеющим ножницами. Они смогут вырезать сложные силуэты по нарисованному или воображаемому контуру.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Оригами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Оригами (яп. «сложенная бумага») - вид декоративно-прикладного искусства; древнее искусство складывания фигурок из бумаги. Классическое оригами предписывает использование одного листа бумаги без применения клея и ножниц.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мка п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97352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dirty="0"/>
              <a:t>Аппликация из природного материала:</a:t>
            </a:r>
          </a:p>
          <a:p>
            <a:pPr fontAlgn="base">
              <a:buNone/>
            </a:pPr>
            <a:r>
              <a:rPr lang="ru-RU" dirty="0"/>
              <a:t>    Способствует развитию мелкой моторики у детей работа с разнообразными природными материалами. Для аппликации используются: арбузные семечки, фасоль, горох, рис, пшено, гречка, семечки подсолнуха, скорлупа от фисташек и т.д. Работа кропотливая, требует от детей усидчивости, но разнообразие материалов привлекает детей к работе, вызывает интерес к изобразительной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мка п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7043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25344"/>
          </a:xfrm>
        </p:spPr>
        <p:txBody>
          <a:bodyPr>
            <a:normAutofit/>
          </a:bodyPr>
          <a:lstStyle/>
          <a:p>
            <a:r>
              <a:rPr lang="ru-RU" dirty="0"/>
              <a:t>Таким образом, целенаправленная, систематическая и планомерная работа по развитию мелкой моторики рук у детей дошкольного возраста с помощью нетрадиционных форм аппликации способствует формированию интеллектуальных способностей, положительно влияет на речевые зоны коры головного мозга, а самое главное – способствует сохранению физического и психического здоровья ребенка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мка п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96400" cy="70104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Нетрадиционная аппликация</a:t>
            </a:r>
            <a:r>
              <a:rPr lang="ru-RU" dirty="0"/>
              <a:t> – это аппликация с использованием нетрадиционных материалов и способов работы.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Обрывная аппликация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Этот способ хорош для передачи фактуры образа (пушистый цыпленок, кудрявое облачко). В этом случае мы разрываем бумагу на кусочки и составляем из них изображение. Обрывная аппликация очень полезна для развития мелкой моторики рук и творческого мышления. 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Накладная аппликация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Эта техника позволяет получить многоцветное изображение. Задумываем образ и последовательно создаем его, накладывая и наклеивая детали слоями так, чтобы каждая следующая деталь была меньше предыдущей по размеру.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Модульная аппликация (мозаика)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При такой технике образ получается путем наклеивания множества одинаковых форм. В качестве основы могут использоваться вырезанные кружки, квадратики, треугольники, либо просто рваные бумажки.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мка п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55153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ru-RU" sz="4100" dirty="0"/>
              <a:t>Изучение методической литературы по теме:</a:t>
            </a:r>
          </a:p>
          <a:p>
            <a:pPr fontAlgn="base"/>
            <a:r>
              <a:rPr lang="ru-RU" sz="3400" dirty="0"/>
              <a:t>1. И. А. Лыкова – «Методическое пособие для специалистов дошкольных образовательных учреждений».</a:t>
            </a:r>
          </a:p>
          <a:p>
            <a:pPr fontAlgn="base"/>
            <a:r>
              <a:rPr lang="ru-RU" sz="3400" dirty="0"/>
              <a:t>2. Борисенко М. Г., Лукина Н. А. Наши пальчики играют (Развитие мелкой моторики). – СПб. : «Паритет», 2003. – 144 с.</a:t>
            </a:r>
          </a:p>
          <a:p>
            <a:pPr fontAlgn="base"/>
            <a:r>
              <a:rPr lang="ru-RU" sz="3400" dirty="0"/>
              <a:t>3. Громова О. Н., Прокопенко Т. А. Игры – забавы по развитию мелкой моторики у детей. Учебно-практическое пособие. – М. : Изд-во ГНОМ и Д, 2002. – 64 с.</a:t>
            </a:r>
          </a:p>
          <a:p>
            <a:pPr fontAlgn="base"/>
            <a:r>
              <a:rPr lang="ru-RU" sz="3400" dirty="0"/>
              <a:t>4. Развитие мелкой моторики и речи у детей 3-7: диагностический журнал. – Учитель, 2012. – 97 с.</a:t>
            </a:r>
          </a:p>
          <a:p>
            <a:pPr fontAlgn="base"/>
            <a:r>
              <a:rPr lang="ru-RU" sz="3400" dirty="0"/>
              <a:t>5. Светлова И. Е. Развиваем мелкую моторику и координацию движений рук. – М. : Изд-во ЭКСМО – Пресс, 2001. – 72 с.</a:t>
            </a:r>
          </a:p>
          <a:p>
            <a:pPr fontAlgn="base"/>
            <a:r>
              <a:rPr lang="ru-RU" sz="3400" dirty="0"/>
              <a:t>6. </a:t>
            </a:r>
            <a:r>
              <a:rPr lang="ru-RU" sz="3400" dirty="0" err="1"/>
              <a:t>Разумова</a:t>
            </a:r>
            <a:r>
              <a:rPr lang="ru-RU" sz="3400" dirty="0"/>
              <a:t> Е. Д. Игровые занятия и упражнения для развития мелкой моторики, журнал Воспитатель ДОУ 2010 № 8</a:t>
            </a:r>
          </a:p>
          <a:p>
            <a:pPr fontAlgn="base">
              <a:buNone/>
            </a:pPr>
            <a:r>
              <a:rPr lang="ru-RU" sz="34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0CE4746-C5CD-6174-14E1-FE1AEBBF07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583362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A0D27D-195C-9243-9ACD-A4D8A1AAA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56F4B1A-5C05-BCD2-5CF4-9BF26EDCBE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435280" cy="5851525"/>
          </a:xfrm>
        </p:spPr>
      </p:pic>
    </p:spTree>
    <p:extLst>
      <p:ext uri="{BB962C8B-B14F-4D97-AF65-F5344CB8AC3E}">
        <p14:creationId xmlns:p14="http://schemas.microsoft.com/office/powerpoint/2010/main" val="1453072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D868D-CEC9-B05F-021B-B43AB0D48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9A65ED2B-BE09-9942-6934-9AFE3A6765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0"/>
            <a:ext cx="9468544" cy="6237312"/>
          </a:xfrm>
        </p:spPr>
      </p:pic>
    </p:spTree>
    <p:extLst>
      <p:ext uri="{BB962C8B-B14F-4D97-AF65-F5344CB8AC3E}">
        <p14:creationId xmlns:p14="http://schemas.microsoft.com/office/powerpoint/2010/main" val="153580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амка пп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71400"/>
            <a:ext cx="9144000" cy="70294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2800" dirty="0"/>
              <a:t>«Источники способностей и дарования детей-на кончиках пальцев. От пальцев, образно говоря ,идут тончайшие нити-ручейки, которые питают источники творческой мысли .Другими словами, чем больше мастерства в детской руке, тем умнее ребёнок.»</a:t>
            </a: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В.А.Сухомлинский.</a:t>
            </a:r>
            <a:br>
              <a:rPr lang="ru-RU" sz="2800" dirty="0"/>
            </a:br>
            <a:br>
              <a:rPr lang="ru-RU" sz="2800" dirty="0"/>
            </a:b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амка пп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67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fontAlgn="base"/>
            <a:br>
              <a:rPr lang="ru-RU" dirty="0"/>
            </a:br>
            <a:r>
              <a:rPr lang="ru-RU" dirty="0"/>
              <a:t>     </a:t>
            </a:r>
            <a:r>
              <a:rPr lang="ru-RU" sz="3100" dirty="0"/>
              <a:t>Аппликация является одним из видов изобразительной деятельности дошкольников. Занимаясь аппликацией, дети приобретают ряд практических умений, полезных для общего развития. Эта деятельность способствует развитию мелких и точных движений кисти руки. Весь процесс аппликации, включая вырезание, наклеивание бумажных фигур, состоит из ряда последовательно выполняемых операций, требующих сосредоточения, внимания, аккуратности, выдержки, настойчивости. Важность данной работы заключается в том, что развитие моторики у детей позволяет развить речевую и умственную деятельность.</a:t>
            </a:r>
            <a:br>
              <a:rPr lang="ru-RU" sz="3100" dirty="0"/>
            </a:br>
            <a:endParaRPr lang="ru-RU" sz="3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амка пп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dirty="0"/>
              <a:t>Актуальность:</a:t>
            </a:r>
            <a:br>
              <a:rPr lang="ru-RU" dirty="0"/>
            </a:br>
            <a:r>
              <a:rPr lang="ru-RU" dirty="0"/>
              <a:t>     Вопрос о наиболее эффективных техниках аппликации, направленных именно, на развитие мелкой моторики дошкольников, мало освещен в доступной методической литературе, поэтому поиск таких приемов становится очень актуальным.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амка пп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67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fontAlgn="base"/>
            <a:r>
              <a:rPr lang="ru-RU" dirty="0"/>
              <a:t>Цель:</a:t>
            </a:r>
            <a:br>
              <a:rPr lang="ru-RU" dirty="0"/>
            </a:br>
            <a:r>
              <a:rPr lang="ru-RU" dirty="0"/>
              <a:t>     Совершенствовать мелкую моторику пальцев рук, сформировать у детей зрительно-двигательную координацию, научить проявлять эмоциональное отношение к результату своей деятельности.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амка пп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sz="3600" dirty="0"/>
              <a:t>Основная задача занятий нетрадиционной аппликацией состоит в том, чтобы сделать доступными и легко выполнимыми все задания, связанные с необходимостью использования мелкой моторики рук. Достигнуть этого можно лишь путем постепенного развития ручной умелости, достигаемой в результате перехода от простого к более сложному.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амка пп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/>
          <a:lstStyle/>
          <a:p>
            <a:pPr fontAlgn="base"/>
            <a:r>
              <a:rPr lang="ru-RU" dirty="0"/>
              <a:t>Задачи:</a:t>
            </a:r>
            <a:br>
              <a:rPr lang="ru-RU" dirty="0"/>
            </a:br>
            <a:r>
              <a:rPr lang="ru-RU" dirty="0"/>
              <a:t>1. Развить умения производить точные движения пальцами рук.</a:t>
            </a:r>
            <a:br>
              <a:rPr lang="ru-RU" dirty="0"/>
            </a:br>
            <a:r>
              <a:rPr lang="ru-RU" dirty="0"/>
              <a:t>2. Развить способности координированной работы рук со зрительным восприятием.</a:t>
            </a:r>
            <a:br>
              <a:rPr lang="ru-RU" dirty="0"/>
            </a:br>
            <a:r>
              <a:rPr lang="ru-RU" dirty="0"/>
              <a:t>3. Развить творческую активность, фантазию.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мка п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/>
              <a:t>Результативность:</a:t>
            </a:r>
          </a:p>
          <a:p>
            <a:pPr fontAlgn="base"/>
            <a:r>
              <a:rPr lang="ru-RU" dirty="0"/>
              <a:t>1) Развивается творческий потенциал детей.</a:t>
            </a:r>
          </a:p>
          <a:p>
            <a:pPr fontAlgn="base"/>
            <a:r>
              <a:rPr lang="ru-RU" dirty="0"/>
              <a:t>3) Дети осваивают нетрадиционные техники в изобразительной деятельности;</a:t>
            </a:r>
          </a:p>
          <a:p>
            <a:pPr fontAlgn="base"/>
            <a:r>
              <a:rPr lang="ru-RU" dirty="0"/>
              <a:t>4) Формируется устойчивый интерес у детей к аппликации на занятиях и в самостоятельной деятельности;</a:t>
            </a:r>
          </a:p>
          <a:p>
            <a:pPr fontAlgn="base"/>
            <a:r>
              <a:rPr lang="ru-RU" dirty="0"/>
              <a:t>5) У родителей проявляется повышенный интерес к творчеству детей.</a:t>
            </a:r>
          </a:p>
          <a:p>
            <a:pPr fontAlgn="base"/>
            <a:r>
              <a:rPr lang="ru-RU" dirty="0"/>
              <a:t>6) Систематическая работа в данном направлении позволяет достичь следующих положительных результатов: кисть приобретает хорошую подвижность, гибкость, исчезает скованность движений.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мка п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0"/>
            <a:ext cx="9324528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rmAutofit fontScale="92500"/>
          </a:bodyPr>
          <a:lstStyle/>
          <a:p>
            <a:pPr fontAlgn="base"/>
            <a:r>
              <a:rPr lang="ru-RU" dirty="0"/>
              <a:t>Аппликация из салфеток:</a:t>
            </a:r>
          </a:p>
          <a:p>
            <a:pPr fontAlgn="base"/>
            <a:r>
              <a:rPr lang="ru-RU" dirty="0"/>
              <a:t>     Особенно положительное влияние на развитие мелкой моторики рук оказывает салфеточная аппликация. Путем </a:t>
            </a:r>
            <a:r>
              <a:rPr lang="ru-RU" dirty="0" err="1"/>
              <a:t>сминания</a:t>
            </a:r>
            <a:r>
              <a:rPr lang="ru-RU" dirty="0"/>
              <a:t> кусочков бумажной салфетки кончиками пальцев, получаются комочки, которые дети используют для заполнения контура рисунка, приклеивая эти комочки на определенные места. Работа, выполненная в данной технике, отличается оригинальностью, красочностью. Дети с удовольствием занимаются данным видом аппликации и получают удовлетворение от готовой работы. Для более подготовленных детей есть возможность усложнить задачу, уменьшив размер сминаемых кусочков бумаги.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1006</Words>
  <Application>Microsoft Office PowerPoint</Application>
  <PresentationFormat>Экран (4:3)</PresentationFormat>
  <Paragraphs>32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Презентация PowerPoint</vt:lpstr>
      <vt:lpstr>«Источники способностей и дарования детей-на кончиках пальцев. От пальцев, образно говоря ,идут тончайшие нити-ручейки, которые питают источники творческой мысли .Другими словами, чем больше мастерства в детской руке, тем умнее ребёнок.»     В.А.Сухомлинский.  </vt:lpstr>
      <vt:lpstr>      Аппликация является одним из видов изобразительной деятельности дошкольников. Занимаясь аппликацией, дети приобретают ряд практических умений, полезных для общего развития. Эта деятельность способствует развитию мелких и точных движений кисти руки. Весь процесс аппликации, включая вырезание, наклеивание бумажных фигур, состоит из ряда последовательно выполняемых операций, требующих сосредоточения, внимания, аккуратности, выдержки, настойчивости. Важность данной работы заключается в том, что развитие моторики у детей позволяет развить речевую и умственную деятельность. </vt:lpstr>
      <vt:lpstr>Актуальность:      Вопрос о наиболее эффективных техниках аппликации, направленных именно, на развитие мелкой моторики дошкольников, мало освещен в доступной методической литературе, поэтому поиск таких приемов становится очень актуальным. </vt:lpstr>
      <vt:lpstr>Цель:      Совершенствовать мелкую моторику пальцев рук, сформировать у детей зрительно-двигательную координацию, научить проявлять эмоциональное отношение к результату своей деятельности. </vt:lpstr>
      <vt:lpstr>Основная задача занятий нетрадиционной аппликацией состоит в том, чтобы сделать доступными и легко выполнимыми все задания, связанные с необходимостью использования мелкой моторики рук. Достигнуть этого можно лишь путем постепенного развития ручной умелости, достигаемой в результате перехода от простого к более сложному.</vt:lpstr>
      <vt:lpstr>Задачи: 1. Развить умения производить точные движения пальцами рук. 2. Развить способности координированной работы рук со зрительным восприятием. 3. Развить творческую активность, фантазию.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TWS</cp:lastModifiedBy>
  <cp:revision>12</cp:revision>
  <dcterms:created xsi:type="dcterms:W3CDTF">2018-03-04T05:49:09Z</dcterms:created>
  <dcterms:modified xsi:type="dcterms:W3CDTF">2023-05-24T03:58:10Z</dcterms:modified>
</cp:coreProperties>
</file>