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7" r:id="rId4"/>
    <p:sldId id="269" r:id="rId5"/>
    <p:sldId id="270" r:id="rId6"/>
    <p:sldId id="278" r:id="rId7"/>
    <p:sldId id="279" r:id="rId8"/>
    <p:sldId id="280" r:id="rId9"/>
    <p:sldId id="273" r:id="rId10"/>
    <p:sldId id="282" r:id="rId11"/>
    <p:sldId id="276" r:id="rId12"/>
    <p:sldId id="284" r:id="rId13"/>
    <p:sldId id="285" r:id="rId14"/>
    <p:sldId id="286" r:id="rId15"/>
    <p:sldId id="281" r:id="rId16"/>
    <p:sldId id="283" r:id="rId17"/>
    <p:sldId id="288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85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71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41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88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689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32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40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92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7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66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3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55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80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8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93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3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F904-C929-43DA-A227-D623B954C0B0}" type="datetimeFigureOut">
              <a:rPr lang="ru-RU" smtClean="0"/>
              <a:pPr/>
              <a:t>сб 15.05.21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DEEC3-B3FA-487E-8EE3-01B9C6776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3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7067" y="1585913"/>
            <a:ext cx="8194146" cy="2464923"/>
          </a:xfrm>
        </p:spPr>
        <p:txBody>
          <a:bodyPr/>
          <a:lstStyle/>
          <a:p>
            <a:r>
              <a:rPr lang="ru-RU" dirty="0" smtClean="0"/>
              <a:t>Самообразование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Тема: Развитие речи детей через дидактические игры  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357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Выполнила: Макарова Л.В.</a:t>
            </a:r>
          </a:p>
          <a:p>
            <a:r>
              <a:rPr lang="ru-RU" sz="2400" dirty="0" smtClean="0"/>
              <a:t>Воспитатель МБДОУ № 52 «Березка»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1200" dirty="0" smtClean="0"/>
              <a:t>2020 – 2021 гг.  г. Мытищи     </a:t>
            </a:r>
            <a:r>
              <a:rPr lang="ru-RU" sz="2400" dirty="0" smtClean="0">
                <a:solidFill>
                  <a:schemeClr val="bg1"/>
                </a:solidFill>
              </a:rPr>
              <a:t> самообразование</a:t>
            </a:r>
          </a:p>
          <a:p>
            <a:endParaRPr lang="ru-RU" dirty="0"/>
          </a:p>
        </p:txBody>
      </p:sp>
      <p:pic>
        <p:nvPicPr>
          <p:cNvPr id="5" name="Содержимое 22" descr="slide-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0" y="571501"/>
            <a:ext cx="105075" cy="7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257175"/>
            <a:ext cx="8596668" cy="900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Дидактические игры для развития звуко - буквенного анализа слов    </a:t>
            </a:r>
            <a:endParaRPr lang="ru-RU" sz="2400" dirty="0"/>
          </a:p>
        </p:txBody>
      </p:sp>
      <p:pic>
        <p:nvPicPr>
          <p:cNvPr id="20" name="Содержимое 19" descr="20210512_1953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669" y="1305636"/>
            <a:ext cx="7484270" cy="520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8" y="271462"/>
            <a:ext cx="9043987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5d05d8f2b47bb9104cfe57ac1d66417e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14338"/>
            <a:ext cx="8815386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72" y="271462"/>
            <a:ext cx="8596668" cy="1028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/>
              <a:t>Развитие мелкой моторики рук с помощью камешек «Марблс»</a:t>
            </a:r>
            <a:endParaRPr lang="ru-RU" sz="2400" dirty="0"/>
          </a:p>
        </p:txBody>
      </p:sp>
      <p:pic>
        <p:nvPicPr>
          <p:cNvPr id="6" name="Содержимое 5" descr="20210512_195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78" y="1428750"/>
            <a:ext cx="8025748" cy="5070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6" y="257175"/>
            <a:ext cx="8596668" cy="10429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/>
              <a:t>Учимся складывать слоги и читать слова, выбирая нужный цвет для обозначения гласных и согласных звуков речи.</a:t>
            </a:r>
            <a:endParaRPr lang="ru-RU" sz="2400" dirty="0"/>
          </a:p>
        </p:txBody>
      </p:sp>
      <p:pic>
        <p:nvPicPr>
          <p:cNvPr id="4" name="Содержимое 3" descr="20210512_195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349" y="1471613"/>
            <a:ext cx="7804889" cy="508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6" y="242888"/>
            <a:ext cx="8552391" cy="1157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Дидактическая игра «Выложи буквы по образцу»</a:t>
            </a:r>
            <a:br>
              <a:rPr lang="ru-RU" sz="2400" dirty="0" smtClean="0"/>
            </a:br>
            <a:r>
              <a:rPr lang="ru-RU" sz="2400" dirty="0" smtClean="0"/>
              <a:t>Цель: формировать графические навыки, учить выкладывать слова по образцу и приводить свои примеры.</a:t>
            </a:r>
            <a:endParaRPr lang="ru-RU" sz="2400" dirty="0"/>
          </a:p>
        </p:txBody>
      </p:sp>
      <p:pic>
        <p:nvPicPr>
          <p:cNvPr id="4" name="Содержимое 3" descr="20210512_1954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632" y="1472694"/>
            <a:ext cx="7277007" cy="5028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14350" y="371475"/>
            <a:ext cx="8659639" cy="5757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4000" dirty="0" smtClean="0"/>
              <a:t>Формы работы по данной теме:</a:t>
            </a:r>
          </a:p>
          <a:p>
            <a:pPr algn="ctr"/>
            <a:endParaRPr lang="ru-RU" sz="4000" dirty="0" smtClean="0"/>
          </a:p>
          <a:p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Фронтальные занятия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Индивидуальные занятия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Интернет ресурсы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Консультации для родителей на тему «Зачем нужно развивать мелкую моторику рук»</a:t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«Игры  с камешками «Марблс» и развитие речи ребенка»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737"/>
            <a:ext cx="8596668" cy="928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Развиваем фантазию, мелкую моторику рук, внимание, учимся правильно рассуждать.</a:t>
            </a:r>
            <a:endParaRPr lang="ru-RU" sz="2400" dirty="0"/>
          </a:p>
        </p:txBody>
      </p:sp>
      <p:pic>
        <p:nvPicPr>
          <p:cNvPr id="6" name="Содержимое 5" descr="20210512_195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364" y="1150641"/>
            <a:ext cx="8140049" cy="5507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1476" y="357187"/>
            <a:ext cx="8943974" cy="6072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Методическая литература – в помощь по данной теме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5133">
            <a:off x="4720610" y="1567914"/>
            <a:ext cx="4038677" cy="4038677"/>
          </a:xfrm>
          <a:prstGeom prst="rect">
            <a:avLst/>
          </a:prstGeom>
        </p:spPr>
      </p:pic>
      <p:pic>
        <p:nvPicPr>
          <p:cNvPr id="2" name="Рисунок 1" descr="книга.jpg"/>
          <p:cNvPicPr>
            <a:picLocks noChangeAspect="1"/>
          </p:cNvPicPr>
          <p:nvPr/>
        </p:nvPicPr>
        <p:blipFill>
          <a:blip r:embed="rId3"/>
          <a:srcRect l="7349" t="7087" r="17848" b="12598"/>
          <a:stretch>
            <a:fillRect/>
          </a:stretch>
        </p:blipFill>
        <p:spPr>
          <a:xfrm rot="21091328">
            <a:off x="959274" y="1207069"/>
            <a:ext cx="3252539" cy="465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293731"/>
            <a:ext cx="8315325" cy="622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895350"/>
            <a:ext cx="8596668" cy="49911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dirty="0" smtClean="0"/>
              <a:t>Цель: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повышать речевую активность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детей; способствовать положительному эмоциональному настрою воспитанников при подготовке к обучению грамоте; развивать   логическое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мышление с помощью камешек «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Марблс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Задачи: 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формировать грамматический строй речи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способствовать навыкам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звуко - буквенного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анализа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слов детей подготовительной к школе группы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развивать моторику пальцев рук, восприятие, внимание, память.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300038"/>
            <a:ext cx="9201150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421" y="414337"/>
            <a:ext cx="8931343" cy="5689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" y="200025"/>
            <a:ext cx="8788227" cy="6315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 Обучающие </a:t>
            </a:r>
            <a:r>
              <a:rPr lang="ru-RU" sz="3200" b="1" dirty="0" smtClean="0"/>
              <a:t>игры с </a:t>
            </a:r>
            <a:r>
              <a:rPr lang="ru-RU" sz="3200" b="1" dirty="0" smtClean="0"/>
              <a:t>камешками «Марблс»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Ученые, занимающиеся исследованиями головного мозга и психического развития детей, давно доказали связь между мелкой моторикой руки и развитием речи.  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Камешки   «Марблс »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только способствуют развитию мелкой моторики рук. Они позволяют успешно решать ряд задач: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расширять представления об окружающей действительности и словарный запас;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формировать готовность к обучению грамоте (упражнение в звукобуквенном разборе слова, закрепление правильного образа буквы)- закреплять умение в ориентировке на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плоскости ;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развивать внимание, память, мышление;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развивать чувство ритма, цвета, композиции;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-активизировать тактильно-двигательный, слуховой, зрительный анализаторы;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формировать сенсорные эталоны;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осуществлять развитие фантазии, воображения и творчества.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это далеко не полный перечень, немаловажную роль, камешки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 Марблс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играют в создании эмоционально - положительного настроения у детей и способствуют формированию мотивации к обучению.   Перед началом игр необходимо напомнить ребенку ряд правил по безопасности: камешки нельзя брать в рот, так как их можно проглотить, а это опасно; их нельзя кидать, так как они стеклянные и могут разбиться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59" y="271463"/>
            <a:ext cx="8596668" cy="6243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Описание игр:</a:t>
            </a:r>
            <a:br>
              <a:rPr lang="ru-RU" dirty="0" smtClean="0"/>
            </a:br>
            <a:r>
              <a:rPr lang="ru-RU" sz="2000" b="1" dirty="0" smtClean="0"/>
              <a:t>1. </a:t>
            </a:r>
            <a:r>
              <a:rPr lang="ru-RU" sz="2200" b="1" dirty="0" smtClean="0"/>
              <a:t>«Графический диктант».</a:t>
            </a:r>
            <a:r>
              <a:rPr lang="ru-RU" sz="2000" dirty="0" smtClean="0"/>
              <a:t> 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Педагог дает инструкцию: положите красный камешек - в левый верхний угол, зеленый - в правый верхний угол, и так далее. Ребенок выполняет манипуляции с камешками в рамочке. Проверяем по карточке. </a:t>
            </a:r>
            <a:b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2. «Веселая змейка».</a:t>
            </a:r>
            <a:r>
              <a:rPr lang="ru-RU" sz="2200" dirty="0" smtClean="0"/>
              <a:t> 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Педагог уточняет, как ползет гусеница – не по прямой линии, то вверх, то вниз, иногда быстро, а иногда медленно, иногда вперед, затем диктует ребенку направление движения гусеницы, дети выкладывают камешки в рамочку, сколько успеют до следующей инструкции. Проверяем полученную гусеницу. </a:t>
            </a:r>
            <a:b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3. «Найди и назови».</a:t>
            </a:r>
            <a:r>
              <a:rPr lang="ru-RU" sz="2200" dirty="0" smtClean="0"/>
              <a:t> 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ребенка есть карточка с предметами разного цвета, по темам. Можно, например, 5 огурцов, 3 перца желтых, 4 морковки, 2 помидора, 1-? Ребенок выкладывает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«Марблс»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количеству предметов и заданному цвету, проговаривает. Какой цвет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Марблс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есть еще в тарелочке? (фиолетовый). Угадай, какой овощ загадали под цифрой 1? (баклажан). Выложи. Назови, каких овощей больше всего?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8759" y="371475"/>
            <a:ext cx="8596668" cy="59007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4. «Строитель».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Выложить определенную букву, цифру из камешков в рамочке.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5. «Назови правильно».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 ребенка есть картинки с предметами разного рода. Необходимо назвать предмет, определить род вложить в рамочку камешек определенно цвета (мужской род – синий, женский - красный, средний - желтый).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6. «</a:t>
            </a:r>
            <a:r>
              <a:rPr lang="ru-RU" sz="2800" b="1" dirty="0" err="1" smtClean="0"/>
              <a:t>Ходилка</a:t>
            </a:r>
            <a:r>
              <a:rPr lang="ru-RU" sz="2800" b="1" dirty="0" smtClean="0"/>
              <a:t>».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Играет 2-3 игрока, у каждого ребенка камешек определенного цвета. Побеждает тот, кто быстрее доберется до финиша. Нужно назвать слова на определенную тему, например, ребенку выпадает кубик с 5 точками, он выбирает карточку с темой, и называет 5 слов на эту тему. На каждое слово вкладывает камешек, если затрудняется, ход переходит к другому игроку.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896" y="257177"/>
            <a:ext cx="8596668" cy="617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7 «Звуко - буквенный анализ слов».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Выложить схему слова, каждый звук - определенным цветом камешка: красный - гласные, зеленый – мягкие согласные, синий - твердые согласные звуки. Рамочка позволяет проанализировать 5 слов из количества не более 5 звуков, что для ребенка дошкольника более, чем достаточно.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8 «Звуковая мозаика».</a:t>
            </a:r>
            <a:r>
              <a:rPr lang="ru-RU" sz="2400" dirty="0" smtClean="0"/>
              <a:t> 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Выложить узор по образцу. Игра предполагает обязательное использование шаблонов к заданию.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9 «Крестики - нолики».</a:t>
            </a:r>
            <a:r>
              <a:rPr lang="ru-RU" sz="2400" dirty="0" smtClean="0"/>
              <a:t> 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Берем 2 цвета камешков синие и зеленые, работаем над звуком, дифференцируем по твердости- мягкости. Один игрок называет слова с твердым звуком и выкладывает камешек по принципу традиционной схемы «крестики- нолики», другой аналогично с твердым. В случае 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затруднения ход переходит к другому игроку.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2888"/>
            <a:ext cx="8596668" cy="64436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/>
              <a:t>10 «</a:t>
            </a:r>
            <a:r>
              <a:rPr lang="ru-RU" sz="2700" b="1" dirty="0" err="1" smtClean="0"/>
              <a:t>Сочинялки</a:t>
            </a:r>
            <a:r>
              <a:rPr lang="ru-RU" sz="2700" b="1" dirty="0" smtClean="0"/>
              <a:t>».</a:t>
            </a:r>
            <a:r>
              <a:rPr lang="ru-RU" sz="2700" dirty="0" smtClean="0"/>
              <a:t> </a:t>
            </a: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Выложить камешки в рамочку в произвольном порядке. Составить рассказ. Например, камешки лежат так: желтый, красный, синий, зеленый, оранжевый. Рассказ может быть таким: Светило желтое солнышко. Маша в красном платье пошла в лес. Там она увидела синюю речку. Переплыла она через речку на зеленой лодочке. Вдруг, видит, растет оранжевая морковка. Сорвала она ее, помыла и съела. В младшей и средней группе можно подбирать предметы по цветам камешков и просто называть слова: желтое - солнышко, красный - шарик, синий флажок, зеленый листик.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11 «</a:t>
            </a:r>
            <a:r>
              <a:rPr lang="ru-RU" sz="2700" b="1" dirty="0" err="1" smtClean="0"/>
              <a:t>Исправлялки</a:t>
            </a:r>
            <a:r>
              <a:rPr lang="ru-RU" sz="2700" b="1" dirty="0" smtClean="0"/>
              <a:t>».</a:t>
            </a: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В рамочке есть изображение буквы или цифры. Ребенку необходимо исправить или доделать недостающие элементы буквы, цифры.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12 «Магия».</a:t>
            </a:r>
            <a:r>
              <a:rPr lang="ru-RU" sz="2700" dirty="0" smtClean="0"/>
              <a:t>  </a:t>
            </a: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Выложить в рамочке заданную букву. Затем превратить букву в похожий предмет. Назвать 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" y="185738"/>
            <a:ext cx="8986837" cy="6217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13 «Знакомство с буквой»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Задачи: Закрепить зрительный образ изучаемой буквы, развитие мелкой моторики рук.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Оборудование: камешки 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Марблс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карточки с образцами букв для наложения камешков.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2076" y="2266219"/>
            <a:ext cx="4387069" cy="292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013448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9287" y="2989859"/>
            <a:ext cx="4357422" cy="32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161</Words>
  <Application>Microsoft Office PowerPoint</Application>
  <PresentationFormat>Произвольный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Самообразование Тема: Развитие речи детей через дидактические игры   </vt:lpstr>
      <vt:lpstr>Цель: повышать речевую активность детей; способствовать положительному эмоциональному настрою воспитанников при подготовке к обучению грамоте; развивать   логическое мышление с помощью камешек «Марблс» Задачи:  - формировать грамматический строй речи - способствовать навыкам звуко - буквенного анализа слов детей подготовительной к школе группы - развивать моторику пальцев рук, восприятие, внимание, память.   </vt:lpstr>
      <vt:lpstr>Слайд 3</vt:lpstr>
      <vt:lpstr> Обучающие игры с камешками «Марблс»   Ученые, занимающиеся исследованиями головного мозга и психического развития детей, давно доказали связь между мелкой моторикой руки и развитием речи.  Камешки   «Марблс » не только способствуют развитию мелкой моторики рук. Они позволяют успешно решать ряд задач: - расширять представления об окружающей действительности и словарный запас; - формировать готовность к обучению грамоте (упражнение в звукобуквенном разборе слова, закрепление правильного образа буквы)- закреплять умение в ориентировке на плоскости ; - развивать внимание, память, мышление; - развивать чувство ритма, цвета, композиции; -активизировать тактильно-двигательный, слуховой, зрительный анализаторы; - формировать сенсорные эталоны; - осуществлять развитие фантазии, воображения и творчества. И это далеко не полный перечень, немаловажную роль, камешки « Марблс» играют в создании эмоционально - положительного настроения у детей и способствуют формированию мотивации к обучению.   Перед началом игр необходимо напомнить ребенку ряд правил по безопасности: камешки нельзя брать в рот, так как их можно проглотить, а это опасно; их нельзя кидать, так как они стеклянные и могут разбиться. </vt:lpstr>
      <vt:lpstr>Описание игр: 1. «Графический диктант». Педагог дает инструкцию: положите красный камешек - в левый верхний угол, зеленый - в правый верхний угол, и так далее. Ребенок выполняет манипуляции с камешками в рамочке. Проверяем по карточке.   2. «Веселая змейка». Педагог уточняет, как ползет гусеница – не по прямой линии, то вверх, то вниз, иногда быстро, а иногда медленно, иногда вперед, затем диктует ребенку направление движения гусеницы, дети выкладывают камешки в рамочку, сколько успеют до следующей инструкции. Проверяем полученную гусеницу.   3. «Найди и назови».  У ребенка есть карточка с предметами разного цвета, по темам. Можно, например, 5 огурцов, 3 перца желтых, 4 морковки, 2 помидора, 1-? Ребенок выкладывает «Марблс» по количеству предметов и заданному цвету, проговаривает. Какой цвет Марблс есть еще в тарелочке? (фиолетовый). Угадай, какой овощ загадали под цифрой 1? (баклажан). Выложи. Назови, каких овощей больше всего? </vt:lpstr>
      <vt:lpstr>4. «Строитель». Выложить определенную букву, цифру из камешков в рамочке.  5. «Назови правильно». У ребенка есть картинки с предметами разного рода. Необходимо назвать предмет, определить род вложить в рамочку камешек определенно цвета (мужской род – синий, женский - красный, средний - желтый).  6. «Ходилка». Играет 2-3 игрока, у каждого ребенка камешек определенного цвета. Побеждает тот, кто быстрее доберется до финиша. Нужно назвать слова на определенную тему, например, ребенку выпадает кубик с 5 точками, он выбирает карточку с темой, и называет 5 слов на эту тему. На каждое слово вкладывает камешек, если затрудняется, ход переходит к другому игроку. </vt:lpstr>
      <vt:lpstr>7 «Звуко - буквенный анализ слов». Выложить схему слова, каждый звук - определенным цветом камешка: красный - гласные, зеленый – мягкие согласные, синий - твердые согласные звуки. Рамочка позволяет проанализировать 5 слов из количества не более 5 звуков, что для ребенка дошкольника более, чем достаточно. 8 «Звуковая мозаика».  Выложить узор по образцу. Игра предполагает обязательное использование шаблонов к заданию. 9 «Крестики - нолики».  Берем 2 цвета камешков синие и зеленые, работаем над звуком, дифференцируем по твердости- мягкости. Один игрок называет слова с твердым звуком и выкладывает камешек по принципу традиционной схемы «крестики- нолики», другой аналогично с твердым. В случае затруднения ход переходит к другому игроку. </vt:lpstr>
      <vt:lpstr>10 «Сочинялки». Выложить камешки в рамочку в произвольном порядке. Составить рассказ. Например, камешки лежат так: желтый, красный, синий, зеленый, оранжевый. Рассказ может быть таким: Светило желтое солнышко. Маша в красном платье пошла в лес. Там она увидела синюю речку. Переплыла она через речку на зеленой лодочке. Вдруг, видит, растет оранжевая морковка. Сорвала она ее, помыла и съела. В младшей и средней группе можно подбирать предметы по цветам камешков и просто называть слова: желтое - солнышко, красный - шарик, синий флажок, зеленый листик.   11 «Исправлялки». В рамочке есть изображение буквы или цифры. Ребенку необходимо исправить или доделать недостающие элементы буквы, цифры. 12 «Магия».  Выложить в рамочке заданную букву. Затем превратить букву в похожий предмет. Назвать его.   </vt:lpstr>
      <vt:lpstr> </vt:lpstr>
      <vt:lpstr>Дидактические игры для развития звуко - буквенного анализа слов    </vt:lpstr>
      <vt:lpstr>Слайд 11</vt:lpstr>
      <vt:lpstr>Развитие мелкой моторики рук с помощью камешек «Марблс»</vt:lpstr>
      <vt:lpstr>Учимся складывать слоги и читать слова, выбирая нужный цвет для обозначения гласных и согласных звуков речи.</vt:lpstr>
      <vt:lpstr>Дидактическая игра «Выложи буквы по образцу» Цель: формировать графические навыки, учить выкладывать слова по образцу и приводить свои примеры.</vt:lpstr>
      <vt:lpstr>Слайд 15</vt:lpstr>
      <vt:lpstr>Развиваем фантазию, мелкую моторику рук, внимание, учимся правильно рассуждать.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</dc:title>
  <dc:creator>Alena</dc:creator>
  <cp:lastModifiedBy>Alena</cp:lastModifiedBy>
  <cp:revision>44</cp:revision>
  <dcterms:created xsi:type="dcterms:W3CDTF">2019-04-14T14:39:50Z</dcterms:created>
  <dcterms:modified xsi:type="dcterms:W3CDTF">2021-05-15T14:52:43Z</dcterms:modified>
</cp:coreProperties>
</file>