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6" r:id="rId11"/>
    <p:sldId id="265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9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2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0F34-EE6D-4091-9498-3302355E14E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797D-4091-41D3-BF8D-D5E6D4D1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63648" y="980728"/>
            <a:ext cx="6120680" cy="58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1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Муниципальное бюджетное дошкольное образовательное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учреждение комбинированного вида № 52 «Берёзка»</a:t>
            </a:r>
            <a:endParaRPr lang="ru-RU" sz="16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988840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«Использование </a:t>
            </a:r>
            <a:r>
              <a:rPr lang="ru-RU" sz="2800" b="1" i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игровых технологий </a:t>
            </a:r>
            <a: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в   </a:t>
            </a:r>
            <a:r>
              <a:rPr lang="ru-RU" sz="2800" b="1" i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коррекционно-развивающей работе </a:t>
            </a:r>
            <a: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с детьми </a:t>
            </a:r>
            <a:r>
              <a:rPr lang="ru-RU" sz="2800" b="1" i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старшего</a:t>
            </a:r>
            <a: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дошкольного возраста»</a:t>
            </a:r>
            <a:endParaRPr lang="ru-RU" sz="2800" b="1" i="1" dirty="0">
              <a:ln>
                <a:solidFill>
                  <a:prstClr val="black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517232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Подготовила воспитатель 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высшей квалификационной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категории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Задурова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Cambria" pitchFamily="18" charset="0"/>
                <a:ea typeface="Cambria" pitchFamily="18" charset="0"/>
              </a:rPr>
              <a:t> Лариса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0370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1196752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Известно, что звуки произносятся на фазе выдоха, а  для их произнесения требуется целенаправленная, сильная, правильная воздушная струя.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admin\Documents\IMG-20210514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8" b="29998"/>
          <a:stretch/>
        </p:blipFill>
        <p:spPr bwMode="auto">
          <a:xfrm>
            <a:off x="1259632" y="2636912"/>
            <a:ext cx="3121147" cy="333994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cuments\IMG-20210514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15948"/>
          <a:stretch/>
        </p:blipFill>
        <p:spPr bwMode="auto">
          <a:xfrm>
            <a:off x="4716016" y="2636911"/>
            <a:ext cx="3096344" cy="333994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" y="41218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105273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Игровые технологии для развития мелкой моторики</a:t>
            </a:r>
            <a:endParaRPr lang="ru-RU" sz="2400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88840"/>
            <a:ext cx="648072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Для развития моторики пальцев рук хорошо использовать различные шнуровки, застёжки, плетёнки, мозаику и другие мелкие предметы (пуговицы, крупы, горох, фасоль), счётные палочки, обводки, штриховки и многое другое.  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 descr="C:\Users\admin\Documents\IMG_20190405_093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/>
          <a:stretch/>
        </p:blipFill>
        <p:spPr bwMode="auto">
          <a:xfrm>
            <a:off x="2642633" y="3573016"/>
            <a:ext cx="1797943" cy="21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cuments\IMG_20210514_1008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/>
          <a:stretch/>
        </p:blipFill>
        <p:spPr bwMode="auto">
          <a:xfrm rot="5400000">
            <a:off x="736649" y="4095999"/>
            <a:ext cx="2003202" cy="16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cuments\IMG_20210514_1009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r="5940"/>
          <a:stretch/>
        </p:blipFill>
        <p:spPr bwMode="auto">
          <a:xfrm>
            <a:off x="4567393" y="4054011"/>
            <a:ext cx="1827503" cy="19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азвивающая игра-шнуровка Монтессори Smile Decor &quot;Квадрат&quot; из дерева, для мелкой  моторики рук — купить в интернет-магазине OZON с быстрой доставко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1" r="3347" b="638"/>
          <a:stretch/>
        </p:blipFill>
        <p:spPr bwMode="auto">
          <a:xfrm>
            <a:off x="6474388" y="3521617"/>
            <a:ext cx="1667831" cy="22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052737"/>
            <a:ext cx="633670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Работу над развитием речи помогает разнообразить  инновационное нетрадиционное пособие – логопедический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БИЗИБОРД.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Его использование в логопедической работе позволяет эффективно решать коррекционно-развивающие, образовательные и воспитательные задачи; разнообразить виды деятельности в индивидуальной и подгрупповой работе с детьми с речевыми нарушениями.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4" name="Рисунок 3" descr="https://www.maam.ru/upload/blogs/detsad-815290-157874558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" b="3791"/>
          <a:stretch/>
        </p:blipFill>
        <p:spPr bwMode="auto">
          <a:xfrm>
            <a:off x="1115615" y="3573016"/>
            <a:ext cx="3330625" cy="259228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6240" y="3665758"/>
            <a:ext cx="3726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Использование тактильной доски вносит эффект новизны в логопедическую работу, повышает интерес ребенка к выполнению речевых заданий в игровой форме.</a:t>
            </a:r>
            <a:endParaRPr lang="ru-RU" sz="1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5814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Для развития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мелкой моторики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рук весьма эффективно использование </a:t>
            </a:r>
            <a:r>
              <a:rPr lang="ru-RU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коврографов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Коврографы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являются хорошим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подспорьем в образовании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детей. Часто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дети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как на занятиях, так и самостоятельно подходят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красочно оформленному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коврографу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начинают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взаимодействовать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ним.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706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/>
              </a:rPr>
              <a:t>.</a:t>
            </a:r>
            <a:endParaRPr lang="ru-RU" dirty="0"/>
          </a:p>
        </p:txBody>
      </p:sp>
      <p:pic>
        <p:nvPicPr>
          <p:cNvPr id="7" name="Picture 2" descr="C:\Users\Ишка\Documents\Bluetooth Folder\IMG_20210211_095657_16155385145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3666" b="3132"/>
          <a:stretch/>
        </p:blipFill>
        <p:spPr bwMode="auto">
          <a:xfrm>
            <a:off x="6463173" y="3719569"/>
            <a:ext cx="1656183" cy="223969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cuments\IMG-20210514-WA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b="10599"/>
          <a:stretch/>
        </p:blipFill>
        <p:spPr bwMode="auto">
          <a:xfrm>
            <a:off x="971600" y="3156069"/>
            <a:ext cx="1718968" cy="21817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IMG-20210514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4"/>
          <a:stretch/>
        </p:blipFill>
        <p:spPr bwMode="auto">
          <a:xfrm>
            <a:off x="4716016" y="3160574"/>
            <a:ext cx="1618503" cy="21983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cuments\IMG_20210517_0828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2094" y="4079727"/>
            <a:ext cx="2309565" cy="17281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3608" y="1124745"/>
            <a:ext cx="61926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ts val="1800"/>
              </a:lnSpc>
            </a:pPr>
            <a:r>
              <a:rPr lang="ru-RU" sz="17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Можно посвятить развитию мелкой моторики   отдельную беседу, т. к. игр и игровых упражнений огромное количество.</a:t>
            </a:r>
            <a:endParaRPr lang="ru-RU" sz="17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indent="180340" algn="just">
              <a:lnSpc>
                <a:spcPts val="1800"/>
              </a:lnSpc>
            </a:pPr>
            <a:r>
              <a:rPr lang="ru-RU" sz="17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Мне бы хотелось остановиться на использовании прищепок и су-</a:t>
            </a:r>
            <a:r>
              <a:rPr lang="ru-RU" sz="1700" b="1" i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джок</a:t>
            </a:r>
            <a:r>
              <a:rPr lang="ru-RU" sz="17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шариков в логопедической практике.</a:t>
            </a:r>
            <a:endParaRPr lang="ru-RU" sz="17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indent="180340" algn="just">
              <a:lnSpc>
                <a:spcPts val="1800"/>
              </a:lnSpc>
            </a:pPr>
            <a:r>
              <a:rPr lang="ru-RU" sz="17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Су-</a:t>
            </a:r>
            <a:r>
              <a:rPr lang="ru-RU" sz="1700" b="1" i="0" u="none" strike="noStrike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джок</a:t>
            </a:r>
            <a:r>
              <a:rPr lang="ru-RU" sz="17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терапия или «Весёлые шарики-ёжики». Это высокая эффективность, безопасность и простота, наилучший метод самопомощи, существующий в настоящее время.</a:t>
            </a:r>
            <a:endParaRPr lang="ru-RU" sz="17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indent="180340" algn="just">
              <a:lnSpc>
                <a:spcPts val="1800"/>
              </a:lnSpc>
            </a:pPr>
            <a:r>
              <a:rPr lang="ru-RU" sz="17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 помощью шариков и колец удобно массировать пальцы в целях благотворного влияния на весь организм.</a:t>
            </a:r>
            <a:endParaRPr lang="ru-RU" sz="17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admin\Documents\IMG_20210514_122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b="32143"/>
          <a:stretch/>
        </p:blipFill>
        <p:spPr bwMode="auto">
          <a:xfrm>
            <a:off x="6097856" y="4020180"/>
            <a:ext cx="1800200" cy="222325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cuments\IMG_20210514_122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17098" b="7868"/>
          <a:stretch/>
        </p:blipFill>
        <p:spPr bwMode="auto">
          <a:xfrm rot="5400000">
            <a:off x="974715" y="4286792"/>
            <a:ext cx="2025538" cy="18877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155205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sng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Самомассаж</a:t>
            </a:r>
          </a:p>
          <a:p>
            <a:pPr algn="ctr"/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ts val="2400"/>
              </a:lnSpc>
            </a:pPr>
            <a:r>
              <a:rPr lang="ru-RU" sz="16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 руки шарик я беру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ts val="2400"/>
              </a:lnSpc>
            </a:pPr>
            <a:r>
              <a:rPr lang="ru-RU" sz="16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 по пальчикам качу.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ts val="2400"/>
              </a:lnSpc>
            </a:pPr>
            <a:r>
              <a:rPr lang="ru-RU" sz="16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Шарик сильно </a:t>
            </a:r>
            <a:r>
              <a:rPr lang="ru-RU" sz="1600" b="1" i="0" u="none" strike="noStrike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посжимаю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ts val="2400"/>
              </a:lnSpc>
            </a:pPr>
            <a:r>
              <a:rPr lang="ru-RU" sz="1600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И ладошку поменяю.</a:t>
            </a:r>
            <a:endParaRPr lang="ru-RU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 с прищепками является одной из наиболее популярных. Она идеально подходит для развития мелкой моторики.  </a:t>
            </a:r>
          </a:p>
          <a:p>
            <a:pPr algn="just"/>
            <a:r>
              <a:rPr lang="ru-RU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Прищепки хорошо использовать  для самомассажа кончиков пальцев. Прикусываем прищепкой каждый пальчик и произносим слова: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Кусается сильно котёнок-глупыш,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он думает это не палец, а мышь.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Хватит кусаться глупый малыш,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i="0" u="none" strike="noStrik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 будешь кусаться – скажу тебе, кыш!  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 </a:t>
            </a:r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AutoShape 2" descr="У многих детей с нарушениями речи недостаточно развита двигатель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У многих детей с нарушениями речи недостаточно развита двигатель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7" y="4005064"/>
            <a:ext cx="2447925" cy="18669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Самомассаж - ГБУ РЦ Конако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1960"/>
            <a:ext cx="2105025" cy="1905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Для профилактики и активизации  речи ребенка можно использовать всевозможные игры с прищепками.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Например, предложить ребенку   прикрепить лучики к солнышку, чтобы оно ярко светило… Возможны разные модификации: веточки для ёлочки, ушки для зайчика, иголки для ёжика, лепестки для подсолнуха, травка, крылышки для бабочки и прочее.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C:\Users\admin\Documents\IMG_20210514_1043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11097" b="19756"/>
          <a:stretch/>
        </p:blipFill>
        <p:spPr bwMode="auto">
          <a:xfrm rot="5400000">
            <a:off x="835436" y="3637172"/>
            <a:ext cx="2372196" cy="209986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cuments\IMG_20210514_1040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17573"/>
          <a:stretch/>
        </p:blipFill>
        <p:spPr bwMode="auto">
          <a:xfrm>
            <a:off x="5652120" y="3501008"/>
            <a:ext cx="2287246" cy="240574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Декоративные прищепки 3 см разноцветные 25 шт/уп, цена 75 грн., купить в  Харькове — Prom.ua (ID#603032457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6094" l="4297" r="95313">
                        <a14:foregroundMark x1="62734" y1="12188" x2="65391" y2="28047"/>
                        <a14:foregroundMark x1="74609" y1="35078" x2="72031" y2="47422"/>
                        <a14:foregroundMark x1="83438" y1="53984" x2="84297" y2="65000"/>
                        <a14:foregroundMark x1="89609" y1="46484" x2="81641" y2="66328"/>
                        <a14:foregroundMark x1="84297" y1="47813" x2="84297" y2="56641"/>
                        <a14:foregroundMark x1="54375" y1="75938" x2="70234" y2="75547"/>
                        <a14:foregroundMark x1="63672" y1="76875" x2="72031" y2="77734"/>
                        <a14:foregroundMark x1="46094" y1="51328" x2="61016" y2="60547"/>
                        <a14:foregroundMark x1="42500" y1="50469" x2="42969" y2="50469"/>
                        <a14:foregroundMark x1="36406" y1="59297" x2="42500" y2="73750"/>
                        <a14:foregroundMark x1="13516" y1="65391" x2="24063" y2="70234"/>
                        <a14:foregroundMark x1="35938" y1="16172" x2="45625" y2="34609"/>
                        <a14:foregroundMark x1="36797" y1="17969" x2="50469" y2="32422"/>
                        <a14:foregroundMark x1="48281" y1="38125" x2="44766" y2="34609"/>
                        <a14:foregroundMark x1="52188" y1="35547" x2="46953" y2="29766"/>
                        <a14:backgroundMark x1="10469" y1="5156" x2="35938" y2="29766"/>
                        <a14:backgroundMark x1="42969" y1="8281" x2="62734" y2="46094"/>
                        <a14:backgroundMark x1="74219" y1="5625" x2="91797" y2="31094"/>
                        <a14:backgroundMark x1="9531" y1="49609" x2="31094" y2="64531"/>
                        <a14:backgroundMark x1="46094" y1="65000" x2="73750" y2="68047"/>
                        <a14:backgroundMark x1="12188" y1="81250" x2="42109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" r="6021" b="14373"/>
          <a:stretch/>
        </p:blipFill>
        <p:spPr bwMode="auto">
          <a:xfrm>
            <a:off x="3131840" y="3361060"/>
            <a:ext cx="2295962" cy="22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Игровые технологии для развития общей моторики</a:t>
            </a:r>
            <a:endParaRPr lang="ru-RU" sz="2400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60486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/>
            <a:r>
              <a:rPr lang="ru-RU" sz="17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  занятиях уделяется внимание не только мелкой моторике, но и общей. Проводятся различные физкультминутки с целью снятия умственного напряжения, статического напряжения мышц спины, улучшение мозгового кровообращения.</a:t>
            </a:r>
            <a:r>
              <a:rPr lang="ru-RU" sz="17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</a:p>
        </p:txBody>
      </p:sp>
      <p:pic>
        <p:nvPicPr>
          <p:cNvPr id="8194" name="Picture 2" descr="Роль развития крупной моторики в дошкольной подготовке | Москва, СВАО, м.  Медведково, Бабушкинская, Спортивно-интеллектуальный семейный клуб Амадеус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250" y1="5648" x2="42000" y2="27575"/>
                        <a14:foregroundMark x1="23000" y1="13289" x2="29500" y2="73422"/>
                        <a14:foregroundMark x1="9250" y1="34884" x2="10250" y2="47841"/>
                        <a14:foregroundMark x1="76250" y1="73754" x2="79000" y2="89037"/>
                        <a14:foregroundMark x1="77250" y1="11960" x2="92500" y2="26578"/>
                        <a14:foregroundMark x1="80750" y1="92691" x2="80750" y2="92691"/>
                        <a14:foregroundMark x1="85750" y1="86047" x2="77500" y2="93688"/>
                        <a14:foregroundMark x1="75500" y1="93355" x2="75500" y2="93355"/>
                        <a14:backgroundMark x1="68000" y1="6977" x2="47750" y2="88040"/>
                        <a14:backgroundMark x1="17000" y1="51495" x2="11000" y2="85714"/>
                        <a14:backgroundMark x1="2750" y1="2326" x2="2500" y2="55814"/>
                        <a14:backgroundMark x1="96000" y1="6312" x2="99000" y2="42193"/>
                        <a14:backgroundMark x1="91500" y1="46512" x2="93000" y2="97342"/>
                        <a14:backgroundMark x1="24250" y1="3654" x2="36750" y2="3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9" y="3789040"/>
            <a:ext cx="2372619" cy="17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3389222"/>
            <a:ext cx="51845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880">
              <a:spcAft>
                <a:spcPts val="0"/>
              </a:spcAft>
            </a:pPr>
            <a:r>
              <a:rPr lang="ru-RU" sz="1700" b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В логопедической практике используются разнообразные игры с мячом.</a:t>
            </a:r>
            <a:endParaRPr lang="ru-RU" sz="1700" dirty="0" smtClean="0">
              <a:effectLst/>
              <a:latin typeface="Times New Roman"/>
              <a:ea typeface="Times New Roman"/>
            </a:endParaRPr>
          </a:p>
          <a:p>
            <a:pPr indent="182880">
              <a:spcAft>
                <a:spcPts val="0"/>
              </a:spcAft>
            </a:pPr>
            <a:r>
              <a:rPr lang="ru-RU" sz="1700" b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Игры с мячом не только развивают общую моторику, они помогают проводить работу по коррекции звукопроизношения. Основные движения: перебрасывание мяча, перебрасывание мяча с ударом об пол, прокатывание мяча в положении сидя.</a:t>
            </a:r>
            <a:endParaRPr lang="ru-RU" sz="17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1700808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0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</a:t>
            </a:r>
            <a:r>
              <a:rPr lang="ru-RU" sz="24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это всегда эмоции, а там где есть эмоции, там активность, там внимание и воображение, там работает мышление. Использование игровых технологий в коррекционно-развивающей работе положительно влияет не только на речевое развитие ребенка, но и на его физическое развитие в целом.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1340768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 descr="Развитие речи.Логопедические упражнения в Курске | Услуги | Ави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88" r="97969">
                        <a14:foregroundMark x1="6094" y1="9375" x2="6094" y2="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" t="-2853" r="2935" b="1633"/>
          <a:stretch/>
        </p:blipFill>
        <p:spPr bwMode="auto">
          <a:xfrm>
            <a:off x="2483768" y="3502152"/>
            <a:ext cx="396044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700808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/>
              </a:rPr>
              <a:t>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/>
              </a:rPr>
              <a:t>.</a:t>
            </a:r>
          </a:p>
          <a:p>
            <a:pPr lvl="0" algn="ctr"/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/>
              </a:rPr>
              <a:t/>
            </a:r>
            <a:b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/>
              </a:rPr>
            </a:b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Times New Roman"/>
              </a:rPr>
              <a:t>        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98884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Cambria" pitchFamily="18" charset="0"/>
              </a:rPr>
              <a:t> 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66967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mbria" pitchFamily="18" charset="0"/>
              </a:rPr>
              <a:t>Целью использования игровой технологии в логопедической </a:t>
            </a:r>
            <a:r>
              <a:rPr lang="ru-RU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mbria" pitchFamily="18" charset="0"/>
              </a:rPr>
              <a:t>практике </a:t>
            </a:r>
            <a:r>
              <a:rPr lang="ru-RU" sz="3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mbria" pitchFamily="18" charset="0"/>
              </a:rPr>
              <a:t>является повышение мотивации к занятиям, увеличение результативности коррекционно-развивающей работы, развитие </a:t>
            </a:r>
            <a:r>
              <a:rPr lang="ru-RU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mbria" pitchFamily="18" charset="0"/>
              </a:rPr>
              <a:t>любознательности.</a:t>
            </a:r>
            <a:endParaRPr lang="ru-RU" sz="3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176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1268760"/>
            <a:ext cx="66247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i="0" cap="none" spc="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Итак, в какой же форме можно преподнести ребенку речевой материал, заинтересовать его, вызвать желание снова и снова повторять уже знакомые, но такие сложные и не всегда доступные правильному произнесению слова? Вспомните, как загораются глаза у детей, когда мы говорим: «А сейчас мы поиграем в интересную игру!». Не надо быть тонким психологом, чтобы понять, какое громадное и особое место занимает игра в жизни ребенка.</a:t>
            </a:r>
            <a:endParaRPr lang="ru-RU" sz="2400" b="1" cap="none" spc="0" dirty="0">
              <a:ln w="9525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124744"/>
            <a:ext cx="662473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180340" algn="ctr"/>
            <a:r>
              <a:rPr lang="ru-RU" sz="2800" b="1" i="0" u="sng" strike="noStrike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 занятиях мы используем следующие игровые технологии:</a:t>
            </a:r>
          </a:p>
          <a:p>
            <a:pPr indent="180340" algn="just"/>
            <a:endParaRPr lang="ru-RU" sz="2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i="0" u="none" strike="noStrike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Игровые технологии на развитие артикуляционного аппарата.</a:t>
            </a:r>
            <a:endParaRPr lang="ru-RU" sz="2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i="0" u="none" strike="noStrike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Игровые технологии для выработки плавной направленной воздушной струи.</a:t>
            </a:r>
            <a:endParaRPr lang="ru-RU" sz="22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i="0" u="none" strike="noStrike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Игровые технологии для развития мелкой моторики.</a:t>
            </a:r>
            <a:endParaRPr lang="ru-RU" sz="22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i="0" u="none" strike="noStrike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Игровые технологии для развития общей моторики.</a:t>
            </a:r>
          </a:p>
          <a:p>
            <a:pPr algn="just"/>
            <a:endParaRPr lang="ru-RU" sz="2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200" b="1" i="0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Рассмотрим более подробно каждую технологию.</a:t>
            </a:r>
            <a:r>
              <a:rPr lang="ru-RU" sz="2200" b="1" i="0" u="none" strike="noStrike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1052737"/>
            <a:ext cx="5526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0" u="sng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Игровые технологии на развитие артикуляционного аппарата</a:t>
            </a:r>
            <a:endParaRPr lang="ru-RU" sz="2400" b="1" u="sng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376" y="240718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Детей не так просто заставить делать артикуляционные упражнения.  Упражнения даются нелегко, отнимают много энергии, требуют усидчивости и терпения. Для того чтобы привлечь ребенка, заинтересовать его, мы используем следующие приемы: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Сказка о весёлом языч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611205" cy="179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уклет &amp;quot;Зарядка для язычка&amp;quot; | Консультация (старшая группа) на  тему: |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4921" r="3160" b="3833"/>
          <a:stretch/>
        </p:blipFill>
        <p:spPr bwMode="auto">
          <a:xfrm>
            <a:off x="5220072" y="3688415"/>
            <a:ext cx="2582048" cy="247956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u="sng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9BBB5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«Сказка о Весёлом Язычке»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5544616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«Жил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да был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Весёлый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Язычок. А у тебя есть язычок? Покажи. У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Весёлого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Язычка был домик. Домик очень интересный. Что это за домик? Догадался? Это рот. Вот какой интересный дом был у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Весёлого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Язычка. Чтобы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Весёлый 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Язычок не выбегал, его дом всегда был закрыт. А чем закрыт домик?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Губами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. Покажи, где у тебя губы. Видишь их в зеркале? Но кроме одной дверки, у этого домика есть вторая дверка. Как называется эта дверка? Зубы. Покажи свои зубки. Посмотри на них в зеркало. А ТЕПЕРЬ ДАВАЙ ПОИГРАЕМ С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ЯЗЫЧКОМ»</a:t>
            </a:r>
            <a:endParaRPr lang="ru-RU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 descr="Сборник артикуляционных сказок &quot;Веселый язычо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" b="99339" l="1893" r="98423">
                        <a14:backgroundMark x1="7571" y1="6281" x2="7571" y2="91240"/>
                        <a14:backgroundMark x1="85174" y1="5950" x2="94322" y2="19174"/>
                        <a14:backgroundMark x1="92744" y1="38347" x2="82650" y2="77686"/>
                        <a14:backgroundMark x1="17666" y1="96529" x2="84227" y2="9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3047"/>
            <a:ext cx="16223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96119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Артикуляционная гимнастика</a:t>
            </a:r>
            <a:endParaRPr lang="ru-RU" sz="28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Презентация &quot;Артикуляционная гимнастика 1 класс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3138" r="1916" b="9648"/>
          <a:stretch/>
        </p:blipFill>
        <p:spPr bwMode="auto">
          <a:xfrm>
            <a:off x="971600" y="1700808"/>
            <a:ext cx="3813491" cy="231001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мплекс артикуляционной гимнастики для звуков [Л], [Л'], [Р], [Р']. -  LogoK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5367"/>
          <a:stretch/>
        </p:blipFill>
        <p:spPr bwMode="auto">
          <a:xfrm>
            <a:off x="3419872" y="4149080"/>
            <a:ext cx="2423160" cy="19802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ртикуляционная гимнастика | МБДОУ «Детский сад «Лукоморье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6"/>
          <a:stretch/>
        </p:blipFill>
        <p:spPr bwMode="auto">
          <a:xfrm>
            <a:off x="5148063" y="1700807"/>
            <a:ext cx="1623177" cy="231001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деи на тему «Артикуляционная гимнастика.» (51) | гимнастика, логопедия,  артикуляциионные упражнени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3096" r="3454" b="3471"/>
          <a:stretch/>
        </p:blipFill>
        <p:spPr bwMode="auto">
          <a:xfrm>
            <a:off x="6084168" y="3869282"/>
            <a:ext cx="1872208" cy="234974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221088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Используем пособие Е.Г. Карельской «Растим говорунов».  Это всевозможные истории из жизни Язычка («Утро Язычка», «Котёнок», «Лошадка» и другие истории)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зочные фоны для детских презентаций. | Школьные фрески, Детские картины,  Школьные украш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98072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Игровые технологии для выработки плавной направленной воздушной струи</a:t>
            </a:r>
            <a:endParaRPr lang="ru-RU" sz="2400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70892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Правильное речевое дыхание необходимо для развития речи, поскольку дыхательная система - это энергетическая база для речевой системы. Дыхание влияет на звукопроизношение, артикуляцию и голос. Для развития дыхания используются самые разнообразные игры. Детям предлагается подуть на ватные шарики, воздушные шарики, бумажные лодочки, бумажных бабочек и т.д.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Методические рекомендации по теме: «Упражнения на развитие речевого дыхания»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21486" b="24800"/>
          <a:stretch/>
        </p:blipFill>
        <p:spPr bwMode="auto">
          <a:xfrm>
            <a:off x="1244204" y="5017244"/>
            <a:ext cx="3039764" cy="122006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Игры на развитие дыхания своими руками . Обсуждение на LiveInternet -  Российский Сервис Онлайн-Дневников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5528" r="13813"/>
          <a:stretch/>
        </p:blipFill>
        <p:spPr bwMode="auto">
          <a:xfrm>
            <a:off x="5436096" y="4915392"/>
            <a:ext cx="2016224" cy="12622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831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2021-05-15T12:01:28Z</dcterms:created>
  <dcterms:modified xsi:type="dcterms:W3CDTF">2021-05-17T17:51:36Z</dcterms:modified>
</cp:coreProperties>
</file>