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5" r:id="rId4"/>
    <p:sldId id="276" r:id="rId5"/>
    <p:sldId id="277" r:id="rId6"/>
    <p:sldId id="278" r:id="rId7"/>
    <p:sldId id="269" r:id="rId8"/>
    <p:sldId id="282" r:id="rId9"/>
    <p:sldId id="279" r:id="rId10"/>
    <p:sldId id="292" r:id="rId11"/>
    <p:sldId id="280" r:id="rId12"/>
    <p:sldId id="281" r:id="rId13"/>
    <p:sldId id="305" r:id="rId14"/>
    <p:sldId id="287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FDEE8"/>
    <a:srgbClr val="92B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9A0F-1ECC-4C73-8639-32DA1163AC81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E67F-2F76-46E0-B26F-E0D524CF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5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r>
              <a:rPr lang="ru-RU" baseline="0" dirty="0" smtClean="0"/>
              <a:t> мастер-классов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E67F-2F76-46E0-B26F-E0D524CFD2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.vecteezy.com/system/resources/previews/000/413/479/original/vector-border-template-with-kids-and-number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970"/>
          <a:stretch/>
        </p:blipFill>
        <p:spPr bwMode="auto">
          <a:xfrm>
            <a:off x="-8206" y="0"/>
            <a:ext cx="915220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7128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C00000"/>
                </a:solidFill>
              </a:rPr>
              <a:t>«Формирование математических представлений у дошкольников посредством дидактических игр и упражнений»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ru-RU" b="1" dirty="0"/>
              <a:t>  </a:t>
            </a:r>
            <a:r>
              <a:rPr lang="ru-RU" b="1" dirty="0" smtClean="0"/>
              <a:t>                                       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</a:t>
            </a:r>
          </a:p>
          <a:p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chemeClr val="tx2"/>
                </a:solidFill>
              </a:rPr>
              <a:t>Подготовила: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воспитатель - Давыдова Л.Н.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Игры </a:t>
            </a:r>
            <a:r>
              <a:rPr lang="ru-RU" sz="3200" b="1" dirty="0" smtClean="0">
                <a:solidFill>
                  <a:srgbClr val="C00000"/>
                </a:solidFill>
              </a:rPr>
              <a:t>с геометрическими фигурами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99311"/>
            <a:ext cx="3564396" cy="4752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412776"/>
            <a:ext cx="3540796" cy="47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Игры на закрепление величин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6905"/>
            <a:ext cx="3120246" cy="4160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0" y="1356904"/>
            <a:ext cx="3120246" cy="41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31642" y="764705"/>
            <a:ext cx="7056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Игры </a:t>
            </a:r>
            <a:r>
              <a:rPr lang="ru-RU" sz="3200" b="1" dirty="0" smtClean="0">
                <a:solidFill>
                  <a:srgbClr val="C00000"/>
                </a:solidFill>
              </a:rPr>
              <a:t>на закрепление величин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067958" cy="4090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6" y="1844824"/>
            <a:ext cx="3067958" cy="40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Математический уголок</a:t>
            </a:r>
            <a:r>
              <a:rPr lang="ru-RU" sz="32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" y="1349479"/>
            <a:ext cx="6642484" cy="49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2397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9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Методические указания к проведению дидактических игр и упражнений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1. Игра должна быть понятной, доступной, добровольной;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2. Правила игры должны быть точными, немногочисленными;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3. Подбор учебного материала должен соответствовать программе;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4. Легкие и трудные игры должны чередоваться;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5. Не следует проводить игры, требующие большой предварительной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437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47" y="-37696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playcast.ru/uploads/2015/06/29/141472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95" y="1340768"/>
            <a:ext cx="5905316" cy="38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5"/>
            <a:ext cx="74888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Дидактические игры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— </a:t>
            </a:r>
            <a:r>
              <a:rPr lang="ru-RU" sz="2800" b="1" dirty="0">
                <a:solidFill>
                  <a:schemeClr val="tx2"/>
                </a:solidFill>
              </a:rPr>
              <a:t>это разновидность игр с правилами, специально создаваемых педагогикой в целях обучения и воспитания детей. </a:t>
            </a:r>
          </a:p>
        </p:txBody>
      </p:sp>
      <p:pic>
        <p:nvPicPr>
          <p:cNvPr id="7" name="Рисунок 6" descr="https://minemshop.ru/images/10143726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95" y="2610240"/>
            <a:ext cx="3384376" cy="2352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https://cdn.shopify.com/s/files/1/0251/7607/products/61V6mP7WbPL._SL1500.jpeg?v=137653237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9" y="3809738"/>
            <a:ext cx="3152621" cy="2298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https://avatars.mds.yandex.net/get-zen_doc/1245815/pub_5d63261304af1f00aeac2408_5d632fb344742600adc1dfb1/scale_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2936"/>
            <a:ext cx="3528695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908721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</a:rPr>
              <a:t>иды </a:t>
            </a:r>
            <a:r>
              <a:rPr lang="ru-RU" sz="2800" b="1" dirty="0">
                <a:solidFill>
                  <a:srgbClr val="C00000"/>
                </a:solidFill>
              </a:rPr>
              <a:t>дидактических игр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Игры с предметами (игрушками).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Настольно-печатные игры.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Словесные игры.</a:t>
            </a:r>
          </a:p>
        </p:txBody>
      </p:sp>
      <p:pic>
        <p:nvPicPr>
          <p:cNvPr id="4" name="Рисунок 3" descr="https://cdn1.ozone.ru/multimedia/10243916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2435"/>
            <a:ext cx="3096344" cy="2346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ttps://letsplaytoys.ru/d/146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830551" cy="2364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https://razvi-tie.ru/wp-content/uploads/2015/04/lott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54" y="2924944"/>
            <a:ext cx="3298477" cy="2240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20689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 дидактической игры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800" b="1" dirty="0">
                <a:solidFill>
                  <a:schemeClr val="tx2"/>
                </a:solidFill>
              </a:rPr>
              <a:t>условия для развития у детей дошкольного возраста элементарных математических представлений </a:t>
            </a:r>
          </a:p>
        </p:txBody>
      </p:sp>
      <p:pic>
        <p:nvPicPr>
          <p:cNvPr id="5" name="Рисунок 4" descr="https://megatoys24.ru/uploads/all/1e/6b/f8/1e6bf8d96eb4af38ee8d197b097a0f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133" y="2449633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orkidsandmum.ru/pictures/1014394068.jpg"/>
          <p:cNvPicPr/>
          <p:nvPr/>
        </p:nvPicPr>
        <p:blipFill rotWithShape="1">
          <a:blip r:embed="rId4" cstate="print"/>
          <a:srcRect l="427" t="2314" r="1482" b="1599"/>
          <a:stretch/>
        </p:blipFill>
        <p:spPr bwMode="auto">
          <a:xfrm>
            <a:off x="2771800" y="2927856"/>
            <a:ext cx="3384376" cy="221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1.ozone.ru/multimedia/1014393723.jpg"/>
          <p:cNvPicPr/>
          <p:nvPr/>
        </p:nvPicPr>
        <p:blipFill rotWithShape="1">
          <a:blip r:embed="rId5" cstate="print"/>
          <a:srcRect l="4304" t="4004" r="2179" b="4714"/>
          <a:stretch/>
        </p:blipFill>
        <p:spPr bwMode="auto">
          <a:xfrm>
            <a:off x="5004400" y="4035129"/>
            <a:ext cx="31680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Дидактическая </a:t>
            </a:r>
            <a:r>
              <a:rPr lang="ru-RU" sz="3200" b="1" dirty="0">
                <a:solidFill>
                  <a:srgbClr val="C00000"/>
                </a:solidFill>
              </a:rPr>
              <a:t>игра по математике способствует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Наблюдательности;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Сообразительности;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Творчеству;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Самостоятельности;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Развитию внимания;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Закрепляет сенсорный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48681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Дидактические </a:t>
            </a:r>
            <a:r>
              <a:rPr lang="ru-RU" sz="3200" b="1" dirty="0">
                <a:solidFill>
                  <a:srgbClr val="C00000"/>
                </a:solidFill>
              </a:rPr>
              <a:t>игры по формированию математических представлений условно делятся на  группы.  </a:t>
            </a:r>
          </a:p>
          <a:p>
            <a:endParaRPr lang="ru-RU" dirty="0"/>
          </a:p>
          <a:p>
            <a:r>
              <a:rPr lang="ru-RU" sz="2800" b="1" dirty="0">
                <a:solidFill>
                  <a:schemeClr val="tx2"/>
                </a:solidFill>
              </a:rPr>
              <a:t>1. Игры с цифрами и числами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2. Игры с геометрическими фигурами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3. Игры путешествие во времени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4. Игры на ориентирование в пространстве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5. Игры на логическое мышление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Игры с </a:t>
            </a:r>
            <a:r>
              <a:rPr lang="ru-RU" sz="3200" b="1" dirty="0" smtClean="0">
                <a:solidFill>
                  <a:srgbClr val="C00000"/>
                </a:solidFill>
              </a:rPr>
              <a:t>геометрическими фигурами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556792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836713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Игры </a:t>
            </a:r>
            <a:r>
              <a:rPr lang="ru-RU" sz="3200" b="1" dirty="0">
                <a:solidFill>
                  <a:srgbClr val="C00000"/>
                </a:solidFill>
              </a:rPr>
              <a:t>с геометрическими фигурами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7" y="1421487"/>
            <a:ext cx="3528392" cy="4704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62" y="1421487"/>
            <a:ext cx="3529645" cy="47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c2d/00010a14-255556ac/img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7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Игры с геометрическими фигурами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AutoShape 2" descr="https://assadiki.by/image/cache/catalog/00046-1024x768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3998"/>
            <a:ext cx="6098307" cy="45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184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Миша</cp:lastModifiedBy>
  <cp:revision>77</cp:revision>
  <cp:lastPrinted>2020-01-20T06:31:07Z</cp:lastPrinted>
  <dcterms:created xsi:type="dcterms:W3CDTF">2019-12-16T10:50:27Z</dcterms:created>
  <dcterms:modified xsi:type="dcterms:W3CDTF">2020-10-16T06:29:35Z</dcterms:modified>
</cp:coreProperties>
</file>