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2FD482-B504-454D-AACF-E8208AF1D081}" v="512" dt="2021-05-23T08:51:35.933"/>
    <p1510:client id="{6ACA6213-0BEC-4781-AA00-30071C3D8F80}" v="702" dt="2021-05-23T09:25:43.429"/>
    <p1510:client id="{F21B1605-8B9E-4987-B8EF-6D6EA503B1ED}" v="13" dt="2021-05-23T09:28:48.5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tableStyles" Target="tableStyles.xml" Id="rId13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theme" Target="theme/theme1.xml" Id="rId12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viewProps" Target="viewProps.xml" Id="rId11" /><Relationship Type="http://schemas.openxmlformats.org/officeDocument/2006/relationships/slide" Target="slides/slide4.xml" Id="rId5" /><Relationship Type="http://schemas.microsoft.com/office/2015/10/relationships/revisionInfo" Target="revisionInfo.xml" Id="rId15" /><Relationship Type="http://schemas.openxmlformats.org/officeDocument/2006/relationships/presProps" Target="presProps.xml" Id="rId10" /><Relationship Type="http://schemas.openxmlformats.org/officeDocument/2006/relationships/slide" Target="slides/slide3.xml" Id="rId4" /><Relationship Type="http://schemas.openxmlformats.org/officeDocument/2006/relationships/slide" Target="slides/slide8.xml" Id="rId9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2"/>
            <a:ext cx="86093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5230134"/>
            <a:ext cx="46101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8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2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97973"/>
            <a:ext cx="2674301" cy="52789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54169"/>
            <a:ext cx="7734300" cy="53227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0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4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0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008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0086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4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109789"/>
            <a:ext cx="4507931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3063530"/>
            <a:ext cx="4507930" cy="3126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109789"/>
            <a:ext cx="4507932" cy="837257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3063530"/>
            <a:ext cx="4507932" cy="31261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6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6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64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9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3854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1029207" y="4680813"/>
            <a:ext cx="2758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112" y="6356350"/>
            <a:ext cx="5509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5482" y="6356350"/>
            <a:ext cx="1112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F5135F-115E-423C-BE4A-B56C35DC9F3E}"/>
              </a:ext>
            </a:extLst>
          </p:cNvPr>
          <p:cNvGrpSpPr/>
          <p:nvPr/>
        </p:nvGrpSpPr>
        <p:grpSpPr>
          <a:xfrm>
            <a:off x="174436" y="6356005"/>
            <a:ext cx="358083" cy="358083"/>
            <a:chOff x="4135740" y="1745599"/>
            <a:chExt cx="558732" cy="558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</a:extLst>
            </p:cNvPr>
            <p:cNvGrpSpPr/>
            <p:nvPr/>
          </p:nvGrpSpPr>
          <p:grpSpPr>
            <a:xfrm>
              <a:off x="4135740" y="1745599"/>
              <a:ext cx="558732" cy="558732"/>
              <a:chOff x="1028007" y="1706560"/>
              <a:chExt cx="575710" cy="57571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</a:extLst>
            </p:cNvPr>
            <p:cNvSpPr/>
            <p:nvPr/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741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30" r:id="rId6"/>
    <p:sldLayoutId id="2147483725" r:id="rId7"/>
    <p:sldLayoutId id="2147483726" r:id="rId8"/>
    <p:sldLayoutId id="2147483727" r:id="rId9"/>
    <p:sldLayoutId id="2147483729" r:id="rId10"/>
    <p:sldLayoutId id="2147483728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EF32ACB-37F7-4E27-BDBC-67A94864F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AF34AB-AE16-45B5-ABC1-801F0622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9" descr="Изображение выглядит как трава, внешний, человек, играет&#10;&#10;Автоматически созданное описание">
            <a:extLst>
              <a:ext uri="{FF2B5EF4-FFF2-40B4-BE49-F238E27FC236}">
                <a16:creationId xmlns:a16="http://schemas.microsoft.com/office/drawing/2014/main" id="{5EBED883-A557-4992-BC38-D985023B9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4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0449D5-DE6C-45AB-811E-29321C591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418457" y="1418454"/>
            <a:ext cx="6858002" cy="402108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5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825" y="5536579"/>
            <a:ext cx="6561245" cy="160304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2800" i="0">
                <a:latin typeface="Arial Black"/>
                <a:ea typeface="+mj-lt"/>
                <a:cs typeface="+mj-lt"/>
              </a:rPr>
              <a:t>Тема: Дидактическая игра как средство обучения в детском саду.</a:t>
            </a:r>
            <a:endParaRPr lang="ru-RU" sz="2800">
              <a:latin typeface="Arial Black"/>
            </a:endParaRPr>
          </a:p>
          <a:p>
            <a:pPr>
              <a:lnSpc>
                <a:spcPct val="110000"/>
              </a:lnSpc>
            </a:pPr>
            <a:endParaRPr lang="ru-RU" sz="2800">
              <a:latin typeface="Arial Black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9752" y="173500"/>
            <a:ext cx="3345572" cy="876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>
                <a:highlight>
                  <a:srgbClr val="FFFF00"/>
                </a:highlight>
                <a:latin typeface="Lucida Sans Unicode"/>
                <a:cs typeface="Lucida Sans Unicode"/>
              </a:rPr>
              <a:t>Городилова О.И. группа 15</a:t>
            </a:r>
            <a:endParaRPr lang="ru-RU">
              <a:latin typeface="Lucida Sans Unicode"/>
              <a:cs typeface="Lucida Sans Unicode"/>
            </a:endParaRPr>
          </a:p>
          <a:p>
            <a:endParaRPr lang="ru-RU">
              <a:highlight>
                <a:srgbClr val="FFFF00"/>
              </a:highlight>
              <a:latin typeface="Lucida Sans Unicode"/>
              <a:cs typeface="Lucida Sans Unicode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2480C3-21A7-43F5-9070-D4ACB7435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D0EC083-0A53-4954-B40D-58DE716AA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E0B7F4D-C85E-48A0-96DF-660635DF22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ED81EDB-4C09-4811-9DC9-0E1902402C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ED912B6-9DD8-4B07-B08A-82FE15F36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F63AA5A-E6E1-46DA-AB40-C582333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BA3935-5258-425A-B52A-BBF28BCE0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4543">
            <a:off x="5841135" y="2004561"/>
            <a:ext cx="5944186" cy="414498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9E1A098-7C97-4E3D-B817-1CEA96C1E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354543">
            <a:off x="6848623" y="1238882"/>
            <a:ext cx="3929209" cy="5694989"/>
          </a:xfrm>
          <a:custGeom>
            <a:avLst/>
            <a:gdLst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21373 w 4133905"/>
              <a:gd name="connsiteY2" fmla="*/ 5226838 h 6008991"/>
              <a:gd name="connsiteX3" fmla="*/ 4120758 w 4133905"/>
              <a:gd name="connsiteY3" fmla="*/ 5227094 h 6008991"/>
              <a:gd name="connsiteX4" fmla="*/ 4120715 w 4133905"/>
              <a:gd name="connsiteY4" fmla="*/ 5253724 h 6008991"/>
              <a:gd name="connsiteX5" fmla="*/ 4118441 w 4133905"/>
              <a:gd name="connsiteY5" fmla="*/ 5979216 h 6008991"/>
              <a:gd name="connsiteX6" fmla="*/ 4088583 w 4133905"/>
              <a:gd name="connsiteY6" fmla="*/ 6008990 h 6008991"/>
              <a:gd name="connsiteX7" fmla="*/ 4048036 w 4133905"/>
              <a:gd name="connsiteY7" fmla="*/ 6008990 h 6008991"/>
              <a:gd name="connsiteX8" fmla="*/ 4048034 w 4133905"/>
              <a:gd name="connsiteY8" fmla="*/ 6008991 h 6008991"/>
              <a:gd name="connsiteX9" fmla="*/ 46751 w 4133905"/>
              <a:gd name="connsiteY9" fmla="*/ 6008991 h 6008991"/>
              <a:gd name="connsiteX10" fmla="*/ 20989 w 4133905"/>
              <a:gd name="connsiteY10" fmla="*/ 5991582 h 6008991"/>
              <a:gd name="connsiteX11" fmla="*/ 20989 w 4133905"/>
              <a:gd name="connsiteY11" fmla="*/ 5200472 h 6008991"/>
              <a:gd name="connsiteX12" fmla="*/ 13740 w 4133905"/>
              <a:gd name="connsiteY12" fmla="*/ 5174650 h 6008991"/>
              <a:gd name="connsiteX13" fmla="*/ 20989 w 4133905"/>
              <a:gd name="connsiteY13" fmla="*/ 5148088 h 6008991"/>
              <a:gd name="connsiteX14" fmla="*/ 20989 w 4133905"/>
              <a:gd name="connsiteY14" fmla="*/ 4794139 h 6008991"/>
              <a:gd name="connsiteX15" fmla="*/ 20989 w 4133905"/>
              <a:gd name="connsiteY15" fmla="*/ 4747157 h 6008991"/>
              <a:gd name="connsiteX16" fmla="*/ 13263 w 4133905"/>
              <a:gd name="connsiteY16" fmla="*/ 4720915 h 6008991"/>
              <a:gd name="connsiteX17" fmla="*/ 4410 w 4133905"/>
              <a:gd name="connsiteY17" fmla="*/ 4694086 h 6008991"/>
              <a:gd name="connsiteX18" fmla="*/ 592 w 4133905"/>
              <a:gd name="connsiteY18" fmla="*/ 4668231 h 6008991"/>
              <a:gd name="connsiteX19" fmla="*/ 0 w 4133905"/>
              <a:gd name="connsiteY19" fmla="*/ 4648327 h 6008991"/>
              <a:gd name="connsiteX20" fmla="*/ 5225 w 4133905"/>
              <a:gd name="connsiteY20" fmla="*/ 4627475 h 6008991"/>
              <a:gd name="connsiteX21" fmla="*/ 3051 w 4133905"/>
              <a:gd name="connsiteY21" fmla="*/ 4613399 h 6008991"/>
              <a:gd name="connsiteX22" fmla="*/ 8650 w 4133905"/>
              <a:gd name="connsiteY22" fmla="*/ 4587183 h 6008991"/>
              <a:gd name="connsiteX23" fmla="*/ 13808 w 4133905"/>
              <a:gd name="connsiteY23" fmla="*/ 4548834 h 6008991"/>
              <a:gd name="connsiteX24" fmla="*/ 19306 w 4133905"/>
              <a:gd name="connsiteY24" fmla="*/ 4522434 h 6008991"/>
              <a:gd name="connsiteX25" fmla="*/ 20989 w 4133905"/>
              <a:gd name="connsiteY25" fmla="*/ 4517345 h 6008991"/>
              <a:gd name="connsiteX26" fmla="*/ 20989 w 4133905"/>
              <a:gd name="connsiteY26" fmla="*/ 4344603 h 6008991"/>
              <a:gd name="connsiteX27" fmla="*/ 19107 w 4133905"/>
              <a:gd name="connsiteY27" fmla="*/ 4331860 h 6008991"/>
              <a:gd name="connsiteX28" fmla="*/ 20989 w 4133905"/>
              <a:gd name="connsiteY28" fmla="*/ 4288870 h 6008991"/>
              <a:gd name="connsiteX29" fmla="*/ 18426 w 4133905"/>
              <a:gd name="connsiteY29" fmla="*/ 4282627 h 6008991"/>
              <a:gd name="connsiteX30" fmla="*/ 20989 w 4133905"/>
              <a:gd name="connsiteY30" fmla="*/ 4240597 h 6008991"/>
              <a:gd name="connsiteX31" fmla="*/ 18813 w 4133905"/>
              <a:gd name="connsiteY31" fmla="*/ 4194547 h 6008991"/>
              <a:gd name="connsiteX32" fmla="*/ 12962 w 4133905"/>
              <a:gd name="connsiteY32" fmla="*/ 4191108 h 6008991"/>
              <a:gd name="connsiteX33" fmla="*/ 12447 w 4133905"/>
              <a:gd name="connsiteY33" fmla="*/ 4181009 h 6008991"/>
              <a:gd name="connsiteX34" fmla="*/ 12560 w 4133905"/>
              <a:gd name="connsiteY34" fmla="*/ 4165109 h 6008991"/>
              <a:gd name="connsiteX35" fmla="*/ 18700 w 4133905"/>
              <a:gd name="connsiteY35" fmla="*/ 4129496 h 6008991"/>
              <a:gd name="connsiteX36" fmla="*/ 18477 w 4133905"/>
              <a:gd name="connsiteY36" fmla="*/ 3924440 h 6008991"/>
              <a:gd name="connsiteX37" fmla="*/ 16141 w 4133905"/>
              <a:gd name="connsiteY37" fmla="*/ 3920672 h 6008991"/>
              <a:gd name="connsiteX38" fmla="*/ 12323 w 4133905"/>
              <a:gd name="connsiteY38" fmla="*/ 3894817 h 6008991"/>
              <a:gd name="connsiteX39" fmla="*/ 11731 w 4133905"/>
              <a:gd name="connsiteY39" fmla="*/ 3874914 h 6008991"/>
              <a:gd name="connsiteX40" fmla="*/ 16957 w 4133905"/>
              <a:gd name="connsiteY40" fmla="*/ 3854061 h 6008991"/>
              <a:gd name="connsiteX41" fmla="*/ 14783 w 4133905"/>
              <a:gd name="connsiteY41" fmla="*/ 3839985 h 6008991"/>
              <a:gd name="connsiteX42" fmla="*/ 18367 w 4133905"/>
              <a:gd name="connsiteY42" fmla="*/ 3823206 h 6008991"/>
              <a:gd name="connsiteX43" fmla="*/ 15069 w 4133905"/>
              <a:gd name="connsiteY43" fmla="*/ 793415 h 6008991"/>
              <a:gd name="connsiteX44" fmla="*/ 22173 w 4133905"/>
              <a:gd name="connsiteY44" fmla="*/ 783048 h 6008991"/>
              <a:gd name="connsiteX45" fmla="*/ 27627 w 4133905"/>
              <a:gd name="connsiteY45" fmla="*/ 779222 h 6008991"/>
              <a:gd name="connsiteX46" fmla="*/ 26800 w 4133905"/>
              <a:gd name="connsiteY46" fmla="*/ 20002 h 6008991"/>
              <a:gd name="connsiteX47" fmla="*/ 44155 w 4133905"/>
              <a:gd name="connsiteY47" fmla="*/ 2441 h 6008991"/>
              <a:gd name="connsiteX48" fmla="*/ 58493 w 4133905"/>
              <a:gd name="connsiteY48" fmla="*/ 174 h 6008991"/>
              <a:gd name="connsiteX49" fmla="*/ 870768 w 4133905"/>
              <a:gd name="connsiteY49" fmla="*/ 11 h 6008991"/>
              <a:gd name="connsiteX50" fmla="*/ 890555 w 4133905"/>
              <a:gd name="connsiteY50" fmla="*/ 10 h 6008991"/>
              <a:gd name="connsiteX51" fmla="*/ 890573 w 4133905"/>
              <a:gd name="connsiteY51" fmla="*/ 1 h 6008991"/>
              <a:gd name="connsiteX52" fmla="*/ 4100315 w 4133905"/>
              <a:gd name="connsiteY52" fmla="*/ 0 h 6008991"/>
              <a:gd name="connsiteX53" fmla="*/ 4130173 w 4133905"/>
              <a:gd name="connsiteY53" fmla="*/ 29860 h 6008991"/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21373 w 4133905"/>
              <a:gd name="connsiteY2" fmla="*/ 5226838 h 6008991"/>
              <a:gd name="connsiteX3" fmla="*/ 4120758 w 4133905"/>
              <a:gd name="connsiteY3" fmla="*/ 5227094 h 6008991"/>
              <a:gd name="connsiteX4" fmla="*/ 4118441 w 4133905"/>
              <a:gd name="connsiteY4" fmla="*/ 5979216 h 6008991"/>
              <a:gd name="connsiteX5" fmla="*/ 4088583 w 4133905"/>
              <a:gd name="connsiteY5" fmla="*/ 6008990 h 6008991"/>
              <a:gd name="connsiteX6" fmla="*/ 4048036 w 4133905"/>
              <a:gd name="connsiteY6" fmla="*/ 6008990 h 6008991"/>
              <a:gd name="connsiteX7" fmla="*/ 4048034 w 4133905"/>
              <a:gd name="connsiteY7" fmla="*/ 6008991 h 6008991"/>
              <a:gd name="connsiteX8" fmla="*/ 46751 w 4133905"/>
              <a:gd name="connsiteY8" fmla="*/ 6008991 h 6008991"/>
              <a:gd name="connsiteX9" fmla="*/ 20989 w 4133905"/>
              <a:gd name="connsiteY9" fmla="*/ 5991582 h 6008991"/>
              <a:gd name="connsiteX10" fmla="*/ 20989 w 4133905"/>
              <a:gd name="connsiteY10" fmla="*/ 5200472 h 6008991"/>
              <a:gd name="connsiteX11" fmla="*/ 13740 w 4133905"/>
              <a:gd name="connsiteY11" fmla="*/ 5174650 h 6008991"/>
              <a:gd name="connsiteX12" fmla="*/ 20989 w 4133905"/>
              <a:gd name="connsiteY12" fmla="*/ 5148088 h 6008991"/>
              <a:gd name="connsiteX13" fmla="*/ 20989 w 4133905"/>
              <a:gd name="connsiteY13" fmla="*/ 4794139 h 6008991"/>
              <a:gd name="connsiteX14" fmla="*/ 20989 w 4133905"/>
              <a:gd name="connsiteY14" fmla="*/ 4747157 h 6008991"/>
              <a:gd name="connsiteX15" fmla="*/ 13263 w 4133905"/>
              <a:gd name="connsiteY15" fmla="*/ 4720915 h 6008991"/>
              <a:gd name="connsiteX16" fmla="*/ 4410 w 4133905"/>
              <a:gd name="connsiteY16" fmla="*/ 4694086 h 6008991"/>
              <a:gd name="connsiteX17" fmla="*/ 592 w 4133905"/>
              <a:gd name="connsiteY17" fmla="*/ 4668231 h 6008991"/>
              <a:gd name="connsiteX18" fmla="*/ 0 w 4133905"/>
              <a:gd name="connsiteY18" fmla="*/ 4648327 h 6008991"/>
              <a:gd name="connsiteX19" fmla="*/ 5225 w 4133905"/>
              <a:gd name="connsiteY19" fmla="*/ 4627475 h 6008991"/>
              <a:gd name="connsiteX20" fmla="*/ 3051 w 4133905"/>
              <a:gd name="connsiteY20" fmla="*/ 4613399 h 6008991"/>
              <a:gd name="connsiteX21" fmla="*/ 8650 w 4133905"/>
              <a:gd name="connsiteY21" fmla="*/ 4587183 h 6008991"/>
              <a:gd name="connsiteX22" fmla="*/ 13808 w 4133905"/>
              <a:gd name="connsiteY22" fmla="*/ 4548834 h 6008991"/>
              <a:gd name="connsiteX23" fmla="*/ 19306 w 4133905"/>
              <a:gd name="connsiteY23" fmla="*/ 4522434 h 6008991"/>
              <a:gd name="connsiteX24" fmla="*/ 20989 w 4133905"/>
              <a:gd name="connsiteY24" fmla="*/ 4517345 h 6008991"/>
              <a:gd name="connsiteX25" fmla="*/ 20989 w 4133905"/>
              <a:gd name="connsiteY25" fmla="*/ 4344603 h 6008991"/>
              <a:gd name="connsiteX26" fmla="*/ 19107 w 4133905"/>
              <a:gd name="connsiteY26" fmla="*/ 4331860 h 6008991"/>
              <a:gd name="connsiteX27" fmla="*/ 20989 w 4133905"/>
              <a:gd name="connsiteY27" fmla="*/ 4288870 h 6008991"/>
              <a:gd name="connsiteX28" fmla="*/ 18426 w 4133905"/>
              <a:gd name="connsiteY28" fmla="*/ 4282627 h 6008991"/>
              <a:gd name="connsiteX29" fmla="*/ 20989 w 4133905"/>
              <a:gd name="connsiteY29" fmla="*/ 4240597 h 6008991"/>
              <a:gd name="connsiteX30" fmla="*/ 18813 w 4133905"/>
              <a:gd name="connsiteY30" fmla="*/ 4194547 h 6008991"/>
              <a:gd name="connsiteX31" fmla="*/ 12962 w 4133905"/>
              <a:gd name="connsiteY31" fmla="*/ 4191108 h 6008991"/>
              <a:gd name="connsiteX32" fmla="*/ 12447 w 4133905"/>
              <a:gd name="connsiteY32" fmla="*/ 4181009 h 6008991"/>
              <a:gd name="connsiteX33" fmla="*/ 12560 w 4133905"/>
              <a:gd name="connsiteY33" fmla="*/ 4165109 h 6008991"/>
              <a:gd name="connsiteX34" fmla="*/ 18700 w 4133905"/>
              <a:gd name="connsiteY34" fmla="*/ 4129496 h 6008991"/>
              <a:gd name="connsiteX35" fmla="*/ 18477 w 4133905"/>
              <a:gd name="connsiteY35" fmla="*/ 3924440 h 6008991"/>
              <a:gd name="connsiteX36" fmla="*/ 16141 w 4133905"/>
              <a:gd name="connsiteY36" fmla="*/ 3920672 h 6008991"/>
              <a:gd name="connsiteX37" fmla="*/ 12323 w 4133905"/>
              <a:gd name="connsiteY37" fmla="*/ 3894817 h 6008991"/>
              <a:gd name="connsiteX38" fmla="*/ 11731 w 4133905"/>
              <a:gd name="connsiteY38" fmla="*/ 3874914 h 6008991"/>
              <a:gd name="connsiteX39" fmla="*/ 16957 w 4133905"/>
              <a:gd name="connsiteY39" fmla="*/ 3854061 h 6008991"/>
              <a:gd name="connsiteX40" fmla="*/ 14783 w 4133905"/>
              <a:gd name="connsiteY40" fmla="*/ 3839985 h 6008991"/>
              <a:gd name="connsiteX41" fmla="*/ 18367 w 4133905"/>
              <a:gd name="connsiteY41" fmla="*/ 3823206 h 6008991"/>
              <a:gd name="connsiteX42" fmla="*/ 15069 w 4133905"/>
              <a:gd name="connsiteY42" fmla="*/ 793415 h 6008991"/>
              <a:gd name="connsiteX43" fmla="*/ 22173 w 4133905"/>
              <a:gd name="connsiteY43" fmla="*/ 783048 h 6008991"/>
              <a:gd name="connsiteX44" fmla="*/ 27627 w 4133905"/>
              <a:gd name="connsiteY44" fmla="*/ 779222 h 6008991"/>
              <a:gd name="connsiteX45" fmla="*/ 26800 w 4133905"/>
              <a:gd name="connsiteY45" fmla="*/ 20002 h 6008991"/>
              <a:gd name="connsiteX46" fmla="*/ 44155 w 4133905"/>
              <a:gd name="connsiteY46" fmla="*/ 2441 h 6008991"/>
              <a:gd name="connsiteX47" fmla="*/ 58493 w 4133905"/>
              <a:gd name="connsiteY47" fmla="*/ 174 h 6008991"/>
              <a:gd name="connsiteX48" fmla="*/ 870768 w 4133905"/>
              <a:gd name="connsiteY48" fmla="*/ 11 h 6008991"/>
              <a:gd name="connsiteX49" fmla="*/ 890555 w 4133905"/>
              <a:gd name="connsiteY49" fmla="*/ 10 h 6008991"/>
              <a:gd name="connsiteX50" fmla="*/ 890573 w 4133905"/>
              <a:gd name="connsiteY50" fmla="*/ 1 h 6008991"/>
              <a:gd name="connsiteX51" fmla="*/ 4100315 w 4133905"/>
              <a:gd name="connsiteY51" fmla="*/ 0 h 6008991"/>
              <a:gd name="connsiteX52" fmla="*/ 4130173 w 4133905"/>
              <a:gd name="connsiteY52" fmla="*/ 29860 h 6008991"/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21373 w 4133905"/>
              <a:gd name="connsiteY2" fmla="*/ 5226838 h 6008991"/>
              <a:gd name="connsiteX3" fmla="*/ 4118441 w 4133905"/>
              <a:gd name="connsiteY3" fmla="*/ 5979216 h 6008991"/>
              <a:gd name="connsiteX4" fmla="*/ 4088583 w 4133905"/>
              <a:gd name="connsiteY4" fmla="*/ 6008990 h 6008991"/>
              <a:gd name="connsiteX5" fmla="*/ 4048036 w 4133905"/>
              <a:gd name="connsiteY5" fmla="*/ 6008990 h 6008991"/>
              <a:gd name="connsiteX6" fmla="*/ 4048034 w 4133905"/>
              <a:gd name="connsiteY6" fmla="*/ 6008991 h 6008991"/>
              <a:gd name="connsiteX7" fmla="*/ 46751 w 4133905"/>
              <a:gd name="connsiteY7" fmla="*/ 6008991 h 6008991"/>
              <a:gd name="connsiteX8" fmla="*/ 20989 w 4133905"/>
              <a:gd name="connsiteY8" fmla="*/ 5991582 h 6008991"/>
              <a:gd name="connsiteX9" fmla="*/ 20989 w 4133905"/>
              <a:gd name="connsiteY9" fmla="*/ 5200472 h 6008991"/>
              <a:gd name="connsiteX10" fmla="*/ 13740 w 4133905"/>
              <a:gd name="connsiteY10" fmla="*/ 5174650 h 6008991"/>
              <a:gd name="connsiteX11" fmla="*/ 20989 w 4133905"/>
              <a:gd name="connsiteY11" fmla="*/ 5148088 h 6008991"/>
              <a:gd name="connsiteX12" fmla="*/ 20989 w 4133905"/>
              <a:gd name="connsiteY12" fmla="*/ 4794139 h 6008991"/>
              <a:gd name="connsiteX13" fmla="*/ 20989 w 4133905"/>
              <a:gd name="connsiteY13" fmla="*/ 4747157 h 6008991"/>
              <a:gd name="connsiteX14" fmla="*/ 13263 w 4133905"/>
              <a:gd name="connsiteY14" fmla="*/ 4720915 h 6008991"/>
              <a:gd name="connsiteX15" fmla="*/ 4410 w 4133905"/>
              <a:gd name="connsiteY15" fmla="*/ 4694086 h 6008991"/>
              <a:gd name="connsiteX16" fmla="*/ 592 w 4133905"/>
              <a:gd name="connsiteY16" fmla="*/ 4668231 h 6008991"/>
              <a:gd name="connsiteX17" fmla="*/ 0 w 4133905"/>
              <a:gd name="connsiteY17" fmla="*/ 4648327 h 6008991"/>
              <a:gd name="connsiteX18" fmla="*/ 5225 w 4133905"/>
              <a:gd name="connsiteY18" fmla="*/ 4627475 h 6008991"/>
              <a:gd name="connsiteX19" fmla="*/ 3051 w 4133905"/>
              <a:gd name="connsiteY19" fmla="*/ 4613399 h 6008991"/>
              <a:gd name="connsiteX20" fmla="*/ 8650 w 4133905"/>
              <a:gd name="connsiteY20" fmla="*/ 4587183 h 6008991"/>
              <a:gd name="connsiteX21" fmla="*/ 13808 w 4133905"/>
              <a:gd name="connsiteY21" fmla="*/ 4548834 h 6008991"/>
              <a:gd name="connsiteX22" fmla="*/ 19306 w 4133905"/>
              <a:gd name="connsiteY22" fmla="*/ 4522434 h 6008991"/>
              <a:gd name="connsiteX23" fmla="*/ 20989 w 4133905"/>
              <a:gd name="connsiteY23" fmla="*/ 4517345 h 6008991"/>
              <a:gd name="connsiteX24" fmla="*/ 20989 w 4133905"/>
              <a:gd name="connsiteY24" fmla="*/ 4344603 h 6008991"/>
              <a:gd name="connsiteX25" fmla="*/ 19107 w 4133905"/>
              <a:gd name="connsiteY25" fmla="*/ 4331860 h 6008991"/>
              <a:gd name="connsiteX26" fmla="*/ 20989 w 4133905"/>
              <a:gd name="connsiteY26" fmla="*/ 4288870 h 6008991"/>
              <a:gd name="connsiteX27" fmla="*/ 18426 w 4133905"/>
              <a:gd name="connsiteY27" fmla="*/ 4282627 h 6008991"/>
              <a:gd name="connsiteX28" fmla="*/ 20989 w 4133905"/>
              <a:gd name="connsiteY28" fmla="*/ 4240597 h 6008991"/>
              <a:gd name="connsiteX29" fmla="*/ 18813 w 4133905"/>
              <a:gd name="connsiteY29" fmla="*/ 4194547 h 6008991"/>
              <a:gd name="connsiteX30" fmla="*/ 12962 w 4133905"/>
              <a:gd name="connsiteY30" fmla="*/ 4191108 h 6008991"/>
              <a:gd name="connsiteX31" fmla="*/ 12447 w 4133905"/>
              <a:gd name="connsiteY31" fmla="*/ 4181009 h 6008991"/>
              <a:gd name="connsiteX32" fmla="*/ 12560 w 4133905"/>
              <a:gd name="connsiteY32" fmla="*/ 4165109 h 6008991"/>
              <a:gd name="connsiteX33" fmla="*/ 18700 w 4133905"/>
              <a:gd name="connsiteY33" fmla="*/ 4129496 h 6008991"/>
              <a:gd name="connsiteX34" fmla="*/ 18477 w 4133905"/>
              <a:gd name="connsiteY34" fmla="*/ 3924440 h 6008991"/>
              <a:gd name="connsiteX35" fmla="*/ 16141 w 4133905"/>
              <a:gd name="connsiteY35" fmla="*/ 3920672 h 6008991"/>
              <a:gd name="connsiteX36" fmla="*/ 12323 w 4133905"/>
              <a:gd name="connsiteY36" fmla="*/ 3894817 h 6008991"/>
              <a:gd name="connsiteX37" fmla="*/ 11731 w 4133905"/>
              <a:gd name="connsiteY37" fmla="*/ 3874914 h 6008991"/>
              <a:gd name="connsiteX38" fmla="*/ 16957 w 4133905"/>
              <a:gd name="connsiteY38" fmla="*/ 3854061 h 6008991"/>
              <a:gd name="connsiteX39" fmla="*/ 14783 w 4133905"/>
              <a:gd name="connsiteY39" fmla="*/ 3839985 h 6008991"/>
              <a:gd name="connsiteX40" fmla="*/ 18367 w 4133905"/>
              <a:gd name="connsiteY40" fmla="*/ 3823206 h 6008991"/>
              <a:gd name="connsiteX41" fmla="*/ 15069 w 4133905"/>
              <a:gd name="connsiteY41" fmla="*/ 793415 h 6008991"/>
              <a:gd name="connsiteX42" fmla="*/ 22173 w 4133905"/>
              <a:gd name="connsiteY42" fmla="*/ 783048 h 6008991"/>
              <a:gd name="connsiteX43" fmla="*/ 27627 w 4133905"/>
              <a:gd name="connsiteY43" fmla="*/ 779222 h 6008991"/>
              <a:gd name="connsiteX44" fmla="*/ 26800 w 4133905"/>
              <a:gd name="connsiteY44" fmla="*/ 20002 h 6008991"/>
              <a:gd name="connsiteX45" fmla="*/ 44155 w 4133905"/>
              <a:gd name="connsiteY45" fmla="*/ 2441 h 6008991"/>
              <a:gd name="connsiteX46" fmla="*/ 58493 w 4133905"/>
              <a:gd name="connsiteY46" fmla="*/ 174 h 6008991"/>
              <a:gd name="connsiteX47" fmla="*/ 870768 w 4133905"/>
              <a:gd name="connsiteY47" fmla="*/ 11 h 6008991"/>
              <a:gd name="connsiteX48" fmla="*/ 890555 w 4133905"/>
              <a:gd name="connsiteY48" fmla="*/ 10 h 6008991"/>
              <a:gd name="connsiteX49" fmla="*/ 890573 w 4133905"/>
              <a:gd name="connsiteY49" fmla="*/ 1 h 6008991"/>
              <a:gd name="connsiteX50" fmla="*/ 4100315 w 4133905"/>
              <a:gd name="connsiteY50" fmla="*/ 0 h 6008991"/>
              <a:gd name="connsiteX51" fmla="*/ 4130173 w 4133905"/>
              <a:gd name="connsiteY51" fmla="*/ 29860 h 6008991"/>
              <a:gd name="connsiteX0" fmla="*/ 4130173 w 4133905"/>
              <a:gd name="connsiteY0" fmla="*/ 29860 h 6008991"/>
              <a:gd name="connsiteX1" fmla="*/ 4130172 w 4133905"/>
              <a:gd name="connsiteY1" fmla="*/ 5205802 h 6008991"/>
              <a:gd name="connsiteX2" fmla="*/ 4118441 w 4133905"/>
              <a:gd name="connsiteY2" fmla="*/ 5979216 h 6008991"/>
              <a:gd name="connsiteX3" fmla="*/ 4088583 w 4133905"/>
              <a:gd name="connsiteY3" fmla="*/ 6008990 h 6008991"/>
              <a:gd name="connsiteX4" fmla="*/ 4048036 w 4133905"/>
              <a:gd name="connsiteY4" fmla="*/ 6008990 h 6008991"/>
              <a:gd name="connsiteX5" fmla="*/ 4048034 w 4133905"/>
              <a:gd name="connsiteY5" fmla="*/ 6008991 h 6008991"/>
              <a:gd name="connsiteX6" fmla="*/ 46751 w 4133905"/>
              <a:gd name="connsiteY6" fmla="*/ 6008991 h 6008991"/>
              <a:gd name="connsiteX7" fmla="*/ 20989 w 4133905"/>
              <a:gd name="connsiteY7" fmla="*/ 5991582 h 6008991"/>
              <a:gd name="connsiteX8" fmla="*/ 20989 w 4133905"/>
              <a:gd name="connsiteY8" fmla="*/ 5200472 h 6008991"/>
              <a:gd name="connsiteX9" fmla="*/ 13740 w 4133905"/>
              <a:gd name="connsiteY9" fmla="*/ 5174650 h 6008991"/>
              <a:gd name="connsiteX10" fmla="*/ 20989 w 4133905"/>
              <a:gd name="connsiteY10" fmla="*/ 5148088 h 6008991"/>
              <a:gd name="connsiteX11" fmla="*/ 20989 w 4133905"/>
              <a:gd name="connsiteY11" fmla="*/ 4794139 h 6008991"/>
              <a:gd name="connsiteX12" fmla="*/ 20989 w 4133905"/>
              <a:gd name="connsiteY12" fmla="*/ 4747157 h 6008991"/>
              <a:gd name="connsiteX13" fmla="*/ 13263 w 4133905"/>
              <a:gd name="connsiteY13" fmla="*/ 4720915 h 6008991"/>
              <a:gd name="connsiteX14" fmla="*/ 4410 w 4133905"/>
              <a:gd name="connsiteY14" fmla="*/ 4694086 h 6008991"/>
              <a:gd name="connsiteX15" fmla="*/ 592 w 4133905"/>
              <a:gd name="connsiteY15" fmla="*/ 4668231 h 6008991"/>
              <a:gd name="connsiteX16" fmla="*/ 0 w 4133905"/>
              <a:gd name="connsiteY16" fmla="*/ 4648327 h 6008991"/>
              <a:gd name="connsiteX17" fmla="*/ 5225 w 4133905"/>
              <a:gd name="connsiteY17" fmla="*/ 4627475 h 6008991"/>
              <a:gd name="connsiteX18" fmla="*/ 3051 w 4133905"/>
              <a:gd name="connsiteY18" fmla="*/ 4613399 h 6008991"/>
              <a:gd name="connsiteX19" fmla="*/ 8650 w 4133905"/>
              <a:gd name="connsiteY19" fmla="*/ 4587183 h 6008991"/>
              <a:gd name="connsiteX20" fmla="*/ 13808 w 4133905"/>
              <a:gd name="connsiteY20" fmla="*/ 4548834 h 6008991"/>
              <a:gd name="connsiteX21" fmla="*/ 19306 w 4133905"/>
              <a:gd name="connsiteY21" fmla="*/ 4522434 h 6008991"/>
              <a:gd name="connsiteX22" fmla="*/ 20989 w 4133905"/>
              <a:gd name="connsiteY22" fmla="*/ 4517345 h 6008991"/>
              <a:gd name="connsiteX23" fmla="*/ 20989 w 4133905"/>
              <a:gd name="connsiteY23" fmla="*/ 4344603 h 6008991"/>
              <a:gd name="connsiteX24" fmla="*/ 19107 w 4133905"/>
              <a:gd name="connsiteY24" fmla="*/ 4331860 h 6008991"/>
              <a:gd name="connsiteX25" fmla="*/ 20989 w 4133905"/>
              <a:gd name="connsiteY25" fmla="*/ 4288870 h 6008991"/>
              <a:gd name="connsiteX26" fmla="*/ 18426 w 4133905"/>
              <a:gd name="connsiteY26" fmla="*/ 4282627 h 6008991"/>
              <a:gd name="connsiteX27" fmla="*/ 20989 w 4133905"/>
              <a:gd name="connsiteY27" fmla="*/ 4240597 h 6008991"/>
              <a:gd name="connsiteX28" fmla="*/ 18813 w 4133905"/>
              <a:gd name="connsiteY28" fmla="*/ 4194547 h 6008991"/>
              <a:gd name="connsiteX29" fmla="*/ 12962 w 4133905"/>
              <a:gd name="connsiteY29" fmla="*/ 4191108 h 6008991"/>
              <a:gd name="connsiteX30" fmla="*/ 12447 w 4133905"/>
              <a:gd name="connsiteY30" fmla="*/ 4181009 h 6008991"/>
              <a:gd name="connsiteX31" fmla="*/ 12560 w 4133905"/>
              <a:gd name="connsiteY31" fmla="*/ 4165109 h 6008991"/>
              <a:gd name="connsiteX32" fmla="*/ 18700 w 4133905"/>
              <a:gd name="connsiteY32" fmla="*/ 4129496 h 6008991"/>
              <a:gd name="connsiteX33" fmla="*/ 18477 w 4133905"/>
              <a:gd name="connsiteY33" fmla="*/ 3924440 h 6008991"/>
              <a:gd name="connsiteX34" fmla="*/ 16141 w 4133905"/>
              <a:gd name="connsiteY34" fmla="*/ 3920672 h 6008991"/>
              <a:gd name="connsiteX35" fmla="*/ 12323 w 4133905"/>
              <a:gd name="connsiteY35" fmla="*/ 3894817 h 6008991"/>
              <a:gd name="connsiteX36" fmla="*/ 11731 w 4133905"/>
              <a:gd name="connsiteY36" fmla="*/ 3874914 h 6008991"/>
              <a:gd name="connsiteX37" fmla="*/ 16957 w 4133905"/>
              <a:gd name="connsiteY37" fmla="*/ 3854061 h 6008991"/>
              <a:gd name="connsiteX38" fmla="*/ 14783 w 4133905"/>
              <a:gd name="connsiteY38" fmla="*/ 3839985 h 6008991"/>
              <a:gd name="connsiteX39" fmla="*/ 18367 w 4133905"/>
              <a:gd name="connsiteY39" fmla="*/ 3823206 h 6008991"/>
              <a:gd name="connsiteX40" fmla="*/ 15069 w 4133905"/>
              <a:gd name="connsiteY40" fmla="*/ 793415 h 6008991"/>
              <a:gd name="connsiteX41" fmla="*/ 22173 w 4133905"/>
              <a:gd name="connsiteY41" fmla="*/ 783048 h 6008991"/>
              <a:gd name="connsiteX42" fmla="*/ 27627 w 4133905"/>
              <a:gd name="connsiteY42" fmla="*/ 779222 h 6008991"/>
              <a:gd name="connsiteX43" fmla="*/ 26800 w 4133905"/>
              <a:gd name="connsiteY43" fmla="*/ 20002 h 6008991"/>
              <a:gd name="connsiteX44" fmla="*/ 44155 w 4133905"/>
              <a:gd name="connsiteY44" fmla="*/ 2441 h 6008991"/>
              <a:gd name="connsiteX45" fmla="*/ 58493 w 4133905"/>
              <a:gd name="connsiteY45" fmla="*/ 174 h 6008991"/>
              <a:gd name="connsiteX46" fmla="*/ 870768 w 4133905"/>
              <a:gd name="connsiteY46" fmla="*/ 11 h 6008991"/>
              <a:gd name="connsiteX47" fmla="*/ 890555 w 4133905"/>
              <a:gd name="connsiteY47" fmla="*/ 10 h 6008991"/>
              <a:gd name="connsiteX48" fmla="*/ 890573 w 4133905"/>
              <a:gd name="connsiteY48" fmla="*/ 1 h 6008991"/>
              <a:gd name="connsiteX49" fmla="*/ 4100315 w 4133905"/>
              <a:gd name="connsiteY49" fmla="*/ 0 h 6008991"/>
              <a:gd name="connsiteX50" fmla="*/ 4130173 w 4133905"/>
              <a:gd name="connsiteY50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7627 w 4130840"/>
              <a:gd name="connsiteY41" fmla="*/ 779222 h 6008991"/>
              <a:gd name="connsiteX42" fmla="*/ 26800 w 4130840"/>
              <a:gd name="connsiteY42" fmla="*/ 20002 h 6008991"/>
              <a:gd name="connsiteX43" fmla="*/ 44155 w 4130840"/>
              <a:gd name="connsiteY43" fmla="*/ 2441 h 6008991"/>
              <a:gd name="connsiteX44" fmla="*/ 58493 w 4130840"/>
              <a:gd name="connsiteY44" fmla="*/ 174 h 6008991"/>
              <a:gd name="connsiteX45" fmla="*/ 870768 w 4130840"/>
              <a:gd name="connsiteY45" fmla="*/ 11 h 6008991"/>
              <a:gd name="connsiteX46" fmla="*/ 890555 w 4130840"/>
              <a:gd name="connsiteY46" fmla="*/ 10 h 6008991"/>
              <a:gd name="connsiteX47" fmla="*/ 890573 w 4130840"/>
              <a:gd name="connsiteY47" fmla="*/ 1 h 6008991"/>
              <a:gd name="connsiteX48" fmla="*/ 4100315 w 4130840"/>
              <a:gd name="connsiteY48" fmla="*/ 0 h 6008991"/>
              <a:gd name="connsiteX49" fmla="*/ 4130173 w 4130840"/>
              <a:gd name="connsiteY49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870768 w 4130840"/>
              <a:gd name="connsiteY44" fmla="*/ 11 h 6008991"/>
              <a:gd name="connsiteX45" fmla="*/ 890555 w 4130840"/>
              <a:gd name="connsiteY45" fmla="*/ 10 h 6008991"/>
              <a:gd name="connsiteX46" fmla="*/ 890573 w 4130840"/>
              <a:gd name="connsiteY46" fmla="*/ 1 h 6008991"/>
              <a:gd name="connsiteX47" fmla="*/ 4100315 w 4130840"/>
              <a:gd name="connsiteY47" fmla="*/ 0 h 6008991"/>
              <a:gd name="connsiteX48" fmla="*/ 4130173 w 4130840"/>
              <a:gd name="connsiteY48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870768 w 4130840"/>
              <a:gd name="connsiteY44" fmla="*/ 11 h 6008991"/>
              <a:gd name="connsiteX45" fmla="*/ 890555 w 4130840"/>
              <a:gd name="connsiteY45" fmla="*/ 10 h 6008991"/>
              <a:gd name="connsiteX46" fmla="*/ 4100315 w 4130840"/>
              <a:gd name="connsiteY46" fmla="*/ 0 h 6008991"/>
              <a:gd name="connsiteX47" fmla="*/ 4130173 w 4130840"/>
              <a:gd name="connsiteY47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870768 w 4130840"/>
              <a:gd name="connsiteY44" fmla="*/ 11 h 6008991"/>
              <a:gd name="connsiteX45" fmla="*/ 4100315 w 4130840"/>
              <a:gd name="connsiteY45" fmla="*/ 0 h 6008991"/>
              <a:gd name="connsiteX46" fmla="*/ 4130173 w 4130840"/>
              <a:gd name="connsiteY46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2173 w 4130840"/>
              <a:gd name="connsiteY40" fmla="*/ 783048 h 6008991"/>
              <a:gd name="connsiteX41" fmla="*/ 26800 w 4130840"/>
              <a:gd name="connsiteY41" fmla="*/ 20002 h 6008991"/>
              <a:gd name="connsiteX42" fmla="*/ 44155 w 4130840"/>
              <a:gd name="connsiteY42" fmla="*/ 2441 h 6008991"/>
              <a:gd name="connsiteX43" fmla="*/ 58493 w 4130840"/>
              <a:gd name="connsiteY43" fmla="*/ 174 h 6008991"/>
              <a:gd name="connsiteX44" fmla="*/ 4100315 w 4130840"/>
              <a:gd name="connsiteY44" fmla="*/ 0 h 6008991"/>
              <a:gd name="connsiteX45" fmla="*/ 4130173 w 4130840"/>
              <a:gd name="connsiteY45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15069 w 4130840"/>
              <a:gd name="connsiteY39" fmla="*/ 793415 h 6008991"/>
              <a:gd name="connsiteX40" fmla="*/ 26800 w 4130840"/>
              <a:gd name="connsiteY40" fmla="*/ 20002 h 6008991"/>
              <a:gd name="connsiteX41" fmla="*/ 44155 w 4130840"/>
              <a:gd name="connsiteY41" fmla="*/ 2441 h 6008991"/>
              <a:gd name="connsiteX42" fmla="*/ 58493 w 4130840"/>
              <a:gd name="connsiteY42" fmla="*/ 174 h 6008991"/>
              <a:gd name="connsiteX43" fmla="*/ 4100315 w 4130840"/>
              <a:gd name="connsiteY43" fmla="*/ 0 h 6008991"/>
              <a:gd name="connsiteX44" fmla="*/ 4130173 w 4130840"/>
              <a:gd name="connsiteY44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13740 w 4130840"/>
              <a:gd name="connsiteY8" fmla="*/ 5174650 h 6008991"/>
              <a:gd name="connsiteX9" fmla="*/ 20989 w 4130840"/>
              <a:gd name="connsiteY9" fmla="*/ 5148088 h 6008991"/>
              <a:gd name="connsiteX10" fmla="*/ 20989 w 4130840"/>
              <a:gd name="connsiteY10" fmla="*/ 4794139 h 6008991"/>
              <a:gd name="connsiteX11" fmla="*/ 20989 w 4130840"/>
              <a:gd name="connsiteY11" fmla="*/ 4747157 h 6008991"/>
              <a:gd name="connsiteX12" fmla="*/ 13263 w 4130840"/>
              <a:gd name="connsiteY12" fmla="*/ 4720915 h 6008991"/>
              <a:gd name="connsiteX13" fmla="*/ 4410 w 4130840"/>
              <a:gd name="connsiteY13" fmla="*/ 4694086 h 6008991"/>
              <a:gd name="connsiteX14" fmla="*/ 592 w 4130840"/>
              <a:gd name="connsiteY14" fmla="*/ 4668231 h 6008991"/>
              <a:gd name="connsiteX15" fmla="*/ 0 w 4130840"/>
              <a:gd name="connsiteY15" fmla="*/ 4648327 h 6008991"/>
              <a:gd name="connsiteX16" fmla="*/ 5225 w 4130840"/>
              <a:gd name="connsiteY16" fmla="*/ 4627475 h 6008991"/>
              <a:gd name="connsiteX17" fmla="*/ 3051 w 4130840"/>
              <a:gd name="connsiteY17" fmla="*/ 4613399 h 6008991"/>
              <a:gd name="connsiteX18" fmla="*/ 8650 w 4130840"/>
              <a:gd name="connsiteY18" fmla="*/ 4587183 h 6008991"/>
              <a:gd name="connsiteX19" fmla="*/ 13808 w 4130840"/>
              <a:gd name="connsiteY19" fmla="*/ 4548834 h 6008991"/>
              <a:gd name="connsiteX20" fmla="*/ 19306 w 4130840"/>
              <a:gd name="connsiteY20" fmla="*/ 4522434 h 6008991"/>
              <a:gd name="connsiteX21" fmla="*/ 20989 w 4130840"/>
              <a:gd name="connsiteY21" fmla="*/ 4517345 h 6008991"/>
              <a:gd name="connsiteX22" fmla="*/ 20989 w 4130840"/>
              <a:gd name="connsiteY22" fmla="*/ 4344603 h 6008991"/>
              <a:gd name="connsiteX23" fmla="*/ 19107 w 4130840"/>
              <a:gd name="connsiteY23" fmla="*/ 4331860 h 6008991"/>
              <a:gd name="connsiteX24" fmla="*/ 20989 w 4130840"/>
              <a:gd name="connsiteY24" fmla="*/ 4288870 h 6008991"/>
              <a:gd name="connsiteX25" fmla="*/ 18426 w 4130840"/>
              <a:gd name="connsiteY25" fmla="*/ 4282627 h 6008991"/>
              <a:gd name="connsiteX26" fmla="*/ 20989 w 4130840"/>
              <a:gd name="connsiteY26" fmla="*/ 4240597 h 6008991"/>
              <a:gd name="connsiteX27" fmla="*/ 18813 w 4130840"/>
              <a:gd name="connsiteY27" fmla="*/ 4194547 h 6008991"/>
              <a:gd name="connsiteX28" fmla="*/ 12962 w 4130840"/>
              <a:gd name="connsiteY28" fmla="*/ 4191108 h 6008991"/>
              <a:gd name="connsiteX29" fmla="*/ 12447 w 4130840"/>
              <a:gd name="connsiteY29" fmla="*/ 4181009 h 6008991"/>
              <a:gd name="connsiteX30" fmla="*/ 12560 w 4130840"/>
              <a:gd name="connsiteY30" fmla="*/ 4165109 h 6008991"/>
              <a:gd name="connsiteX31" fmla="*/ 18700 w 4130840"/>
              <a:gd name="connsiteY31" fmla="*/ 4129496 h 6008991"/>
              <a:gd name="connsiteX32" fmla="*/ 18477 w 4130840"/>
              <a:gd name="connsiteY32" fmla="*/ 3924440 h 6008991"/>
              <a:gd name="connsiteX33" fmla="*/ 16141 w 4130840"/>
              <a:gd name="connsiteY33" fmla="*/ 3920672 h 6008991"/>
              <a:gd name="connsiteX34" fmla="*/ 12323 w 4130840"/>
              <a:gd name="connsiteY34" fmla="*/ 3894817 h 6008991"/>
              <a:gd name="connsiteX35" fmla="*/ 11731 w 4130840"/>
              <a:gd name="connsiteY35" fmla="*/ 3874914 h 6008991"/>
              <a:gd name="connsiteX36" fmla="*/ 16957 w 4130840"/>
              <a:gd name="connsiteY36" fmla="*/ 3854061 h 6008991"/>
              <a:gd name="connsiteX37" fmla="*/ 14783 w 4130840"/>
              <a:gd name="connsiteY37" fmla="*/ 3839985 h 6008991"/>
              <a:gd name="connsiteX38" fmla="*/ 18367 w 4130840"/>
              <a:gd name="connsiteY38" fmla="*/ 3823206 h 6008991"/>
              <a:gd name="connsiteX39" fmla="*/ 26800 w 4130840"/>
              <a:gd name="connsiteY39" fmla="*/ 20002 h 6008991"/>
              <a:gd name="connsiteX40" fmla="*/ 44155 w 4130840"/>
              <a:gd name="connsiteY40" fmla="*/ 2441 h 6008991"/>
              <a:gd name="connsiteX41" fmla="*/ 58493 w 4130840"/>
              <a:gd name="connsiteY41" fmla="*/ 174 h 6008991"/>
              <a:gd name="connsiteX42" fmla="*/ 4100315 w 4130840"/>
              <a:gd name="connsiteY42" fmla="*/ 0 h 6008991"/>
              <a:gd name="connsiteX43" fmla="*/ 4130173 w 4130840"/>
              <a:gd name="connsiteY43" fmla="*/ 29860 h 6008991"/>
              <a:gd name="connsiteX0" fmla="*/ 4130173 w 4130840"/>
              <a:gd name="connsiteY0" fmla="*/ 29860 h 6008991"/>
              <a:gd name="connsiteX1" fmla="*/ 4118441 w 4130840"/>
              <a:gd name="connsiteY1" fmla="*/ 5979216 h 6008991"/>
              <a:gd name="connsiteX2" fmla="*/ 4088583 w 4130840"/>
              <a:gd name="connsiteY2" fmla="*/ 6008990 h 6008991"/>
              <a:gd name="connsiteX3" fmla="*/ 4048036 w 4130840"/>
              <a:gd name="connsiteY3" fmla="*/ 6008990 h 6008991"/>
              <a:gd name="connsiteX4" fmla="*/ 4048034 w 4130840"/>
              <a:gd name="connsiteY4" fmla="*/ 6008991 h 6008991"/>
              <a:gd name="connsiteX5" fmla="*/ 46751 w 4130840"/>
              <a:gd name="connsiteY5" fmla="*/ 6008991 h 6008991"/>
              <a:gd name="connsiteX6" fmla="*/ 20989 w 4130840"/>
              <a:gd name="connsiteY6" fmla="*/ 5991582 h 6008991"/>
              <a:gd name="connsiteX7" fmla="*/ 20989 w 4130840"/>
              <a:gd name="connsiteY7" fmla="*/ 5200472 h 6008991"/>
              <a:gd name="connsiteX8" fmla="*/ 20989 w 4130840"/>
              <a:gd name="connsiteY8" fmla="*/ 5148088 h 6008991"/>
              <a:gd name="connsiteX9" fmla="*/ 20989 w 4130840"/>
              <a:gd name="connsiteY9" fmla="*/ 4794139 h 6008991"/>
              <a:gd name="connsiteX10" fmla="*/ 20989 w 4130840"/>
              <a:gd name="connsiteY10" fmla="*/ 4747157 h 6008991"/>
              <a:gd name="connsiteX11" fmla="*/ 13263 w 4130840"/>
              <a:gd name="connsiteY11" fmla="*/ 4720915 h 6008991"/>
              <a:gd name="connsiteX12" fmla="*/ 4410 w 4130840"/>
              <a:gd name="connsiteY12" fmla="*/ 4694086 h 6008991"/>
              <a:gd name="connsiteX13" fmla="*/ 592 w 4130840"/>
              <a:gd name="connsiteY13" fmla="*/ 4668231 h 6008991"/>
              <a:gd name="connsiteX14" fmla="*/ 0 w 4130840"/>
              <a:gd name="connsiteY14" fmla="*/ 4648327 h 6008991"/>
              <a:gd name="connsiteX15" fmla="*/ 5225 w 4130840"/>
              <a:gd name="connsiteY15" fmla="*/ 4627475 h 6008991"/>
              <a:gd name="connsiteX16" fmla="*/ 3051 w 4130840"/>
              <a:gd name="connsiteY16" fmla="*/ 4613399 h 6008991"/>
              <a:gd name="connsiteX17" fmla="*/ 8650 w 4130840"/>
              <a:gd name="connsiteY17" fmla="*/ 4587183 h 6008991"/>
              <a:gd name="connsiteX18" fmla="*/ 13808 w 4130840"/>
              <a:gd name="connsiteY18" fmla="*/ 4548834 h 6008991"/>
              <a:gd name="connsiteX19" fmla="*/ 19306 w 4130840"/>
              <a:gd name="connsiteY19" fmla="*/ 4522434 h 6008991"/>
              <a:gd name="connsiteX20" fmla="*/ 20989 w 4130840"/>
              <a:gd name="connsiteY20" fmla="*/ 4517345 h 6008991"/>
              <a:gd name="connsiteX21" fmla="*/ 20989 w 4130840"/>
              <a:gd name="connsiteY21" fmla="*/ 4344603 h 6008991"/>
              <a:gd name="connsiteX22" fmla="*/ 19107 w 4130840"/>
              <a:gd name="connsiteY22" fmla="*/ 4331860 h 6008991"/>
              <a:gd name="connsiteX23" fmla="*/ 20989 w 4130840"/>
              <a:gd name="connsiteY23" fmla="*/ 4288870 h 6008991"/>
              <a:gd name="connsiteX24" fmla="*/ 18426 w 4130840"/>
              <a:gd name="connsiteY24" fmla="*/ 4282627 h 6008991"/>
              <a:gd name="connsiteX25" fmla="*/ 20989 w 4130840"/>
              <a:gd name="connsiteY25" fmla="*/ 4240597 h 6008991"/>
              <a:gd name="connsiteX26" fmla="*/ 18813 w 4130840"/>
              <a:gd name="connsiteY26" fmla="*/ 4194547 h 6008991"/>
              <a:gd name="connsiteX27" fmla="*/ 12962 w 4130840"/>
              <a:gd name="connsiteY27" fmla="*/ 4191108 h 6008991"/>
              <a:gd name="connsiteX28" fmla="*/ 12447 w 4130840"/>
              <a:gd name="connsiteY28" fmla="*/ 4181009 h 6008991"/>
              <a:gd name="connsiteX29" fmla="*/ 12560 w 4130840"/>
              <a:gd name="connsiteY29" fmla="*/ 4165109 h 6008991"/>
              <a:gd name="connsiteX30" fmla="*/ 18700 w 4130840"/>
              <a:gd name="connsiteY30" fmla="*/ 4129496 h 6008991"/>
              <a:gd name="connsiteX31" fmla="*/ 18477 w 4130840"/>
              <a:gd name="connsiteY31" fmla="*/ 3924440 h 6008991"/>
              <a:gd name="connsiteX32" fmla="*/ 16141 w 4130840"/>
              <a:gd name="connsiteY32" fmla="*/ 3920672 h 6008991"/>
              <a:gd name="connsiteX33" fmla="*/ 12323 w 4130840"/>
              <a:gd name="connsiteY33" fmla="*/ 3894817 h 6008991"/>
              <a:gd name="connsiteX34" fmla="*/ 11731 w 4130840"/>
              <a:gd name="connsiteY34" fmla="*/ 3874914 h 6008991"/>
              <a:gd name="connsiteX35" fmla="*/ 16957 w 4130840"/>
              <a:gd name="connsiteY35" fmla="*/ 3854061 h 6008991"/>
              <a:gd name="connsiteX36" fmla="*/ 14783 w 4130840"/>
              <a:gd name="connsiteY36" fmla="*/ 3839985 h 6008991"/>
              <a:gd name="connsiteX37" fmla="*/ 18367 w 4130840"/>
              <a:gd name="connsiteY37" fmla="*/ 3823206 h 6008991"/>
              <a:gd name="connsiteX38" fmla="*/ 26800 w 4130840"/>
              <a:gd name="connsiteY38" fmla="*/ 20002 h 6008991"/>
              <a:gd name="connsiteX39" fmla="*/ 44155 w 4130840"/>
              <a:gd name="connsiteY39" fmla="*/ 2441 h 6008991"/>
              <a:gd name="connsiteX40" fmla="*/ 58493 w 4130840"/>
              <a:gd name="connsiteY40" fmla="*/ 174 h 6008991"/>
              <a:gd name="connsiteX41" fmla="*/ 4100315 w 4130840"/>
              <a:gd name="connsiteY41" fmla="*/ 0 h 6008991"/>
              <a:gd name="connsiteX42" fmla="*/ 4130173 w 4130840"/>
              <a:gd name="connsiteY42" fmla="*/ 29860 h 600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130840" h="6008991">
                <a:moveTo>
                  <a:pt x="4130173" y="29860"/>
                </a:moveTo>
                <a:cubicBezTo>
                  <a:pt x="4133194" y="1026396"/>
                  <a:pt x="4125373" y="4982694"/>
                  <a:pt x="4118441" y="5979216"/>
                </a:cubicBezTo>
                <a:cubicBezTo>
                  <a:pt x="4118348" y="5995656"/>
                  <a:pt x="4105022" y="6008947"/>
                  <a:pt x="4088583" y="6008990"/>
                </a:cubicBezTo>
                <a:lnTo>
                  <a:pt x="4048036" y="6008990"/>
                </a:lnTo>
                <a:cubicBezTo>
                  <a:pt x="4048035" y="6008990"/>
                  <a:pt x="4048035" y="6008991"/>
                  <a:pt x="4048034" y="6008991"/>
                </a:cubicBezTo>
                <a:lnTo>
                  <a:pt x="46751" y="6008991"/>
                </a:lnTo>
                <a:cubicBezTo>
                  <a:pt x="32527" y="6008935"/>
                  <a:pt x="21027" y="6001166"/>
                  <a:pt x="20989" y="5991582"/>
                </a:cubicBezTo>
                <a:lnTo>
                  <a:pt x="20989" y="5200472"/>
                </a:lnTo>
                <a:lnTo>
                  <a:pt x="20989" y="5148088"/>
                </a:lnTo>
                <a:lnTo>
                  <a:pt x="20989" y="4794139"/>
                </a:lnTo>
                <a:lnTo>
                  <a:pt x="20989" y="4747157"/>
                </a:lnTo>
                <a:lnTo>
                  <a:pt x="13263" y="4720915"/>
                </a:lnTo>
                <a:cubicBezTo>
                  <a:pt x="19441" y="4710358"/>
                  <a:pt x="7362" y="4702637"/>
                  <a:pt x="4410" y="4694086"/>
                </a:cubicBezTo>
                <a:lnTo>
                  <a:pt x="592" y="4668231"/>
                </a:lnTo>
                <a:cubicBezTo>
                  <a:pt x="395" y="4661596"/>
                  <a:pt x="197" y="4654962"/>
                  <a:pt x="0" y="4648327"/>
                </a:cubicBezTo>
                <a:lnTo>
                  <a:pt x="5225" y="4627475"/>
                </a:lnTo>
                <a:cubicBezTo>
                  <a:pt x="5733" y="4621653"/>
                  <a:pt x="2480" y="4620114"/>
                  <a:pt x="3051" y="4613399"/>
                </a:cubicBezTo>
                <a:lnTo>
                  <a:pt x="8650" y="4587183"/>
                </a:lnTo>
                <a:lnTo>
                  <a:pt x="13808" y="4548834"/>
                </a:lnTo>
                <a:lnTo>
                  <a:pt x="19306" y="4522434"/>
                </a:lnTo>
                <a:lnTo>
                  <a:pt x="20989" y="4517345"/>
                </a:lnTo>
                <a:lnTo>
                  <a:pt x="20989" y="4344603"/>
                </a:lnTo>
                <a:lnTo>
                  <a:pt x="19107" y="4331860"/>
                </a:lnTo>
                <a:cubicBezTo>
                  <a:pt x="19734" y="4317530"/>
                  <a:pt x="20362" y="4303200"/>
                  <a:pt x="20989" y="4288870"/>
                </a:cubicBezTo>
                <a:lnTo>
                  <a:pt x="18426" y="4282627"/>
                </a:lnTo>
                <a:lnTo>
                  <a:pt x="20989" y="4240597"/>
                </a:lnTo>
                <a:cubicBezTo>
                  <a:pt x="20627" y="4226678"/>
                  <a:pt x="21199" y="4202560"/>
                  <a:pt x="18813" y="4194547"/>
                </a:cubicBezTo>
                <a:lnTo>
                  <a:pt x="12962" y="4191108"/>
                </a:lnTo>
                <a:cubicBezTo>
                  <a:pt x="12790" y="4187742"/>
                  <a:pt x="12619" y="4184375"/>
                  <a:pt x="12447" y="4181009"/>
                </a:cubicBezTo>
                <a:cubicBezTo>
                  <a:pt x="12896" y="4180270"/>
                  <a:pt x="12522" y="4165710"/>
                  <a:pt x="12560" y="4165109"/>
                </a:cubicBezTo>
                <a:lnTo>
                  <a:pt x="18700" y="4129496"/>
                </a:lnTo>
                <a:cubicBezTo>
                  <a:pt x="18626" y="4061144"/>
                  <a:pt x="18551" y="3992792"/>
                  <a:pt x="18477" y="3924440"/>
                </a:cubicBezTo>
                <a:lnTo>
                  <a:pt x="16141" y="3920672"/>
                </a:lnTo>
                <a:lnTo>
                  <a:pt x="12323" y="3894817"/>
                </a:lnTo>
                <a:cubicBezTo>
                  <a:pt x="12126" y="3888183"/>
                  <a:pt x="11928" y="3881548"/>
                  <a:pt x="11731" y="3874914"/>
                </a:cubicBezTo>
                <a:lnTo>
                  <a:pt x="16957" y="3854061"/>
                </a:lnTo>
                <a:cubicBezTo>
                  <a:pt x="17464" y="3848239"/>
                  <a:pt x="14211" y="3846700"/>
                  <a:pt x="14783" y="3839985"/>
                </a:cubicBezTo>
                <a:lnTo>
                  <a:pt x="18367" y="3823206"/>
                </a:lnTo>
                <a:cubicBezTo>
                  <a:pt x="20370" y="3186542"/>
                  <a:pt x="22502" y="656796"/>
                  <a:pt x="26800" y="20002"/>
                </a:cubicBezTo>
                <a:cubicBezTo>
                  <a:pt x="32586" y="9918"/>
                  <a:pt x="34176" y="8295"/>
                  <a:pt x="44155" y="2441"/>
                </a:cubicBezTo>
                <a:lnTo>
                  <a:pt x="58493" y="174"/>
                </a:lnTo>
                <a:lnTo>
                  <a:pt x="4100315" y="0"/>
                </a:lnTo>
                <a:cubicBezTo>
                  <a:pt x="4116788" y="48"/>
                  <a:pt x="4130132" y="13388"/>
                  <a:pt x="4130173" y="29860"/>
                </a:cubicBezTo>
                <a:close/>
              </a:path>
            </a:pathLst>
          </a:custGeom>
          <a:blipFill dpi="0" rotWithShape="1">
            <a:blip r:embed="rId2">
              <a:alphaModFix amt="84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9" name="Рисунок 14" descr="Изображение выглядит как трава, внешний, дере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D5B54AD-80FC-4A3B-84C8-DF053B2EED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4000"/>
          </a:blip>
          <a:srcRect r="5917" b="-2"/>
          <a:stretch/>
        </p:blipFill>
        <p:spPr>
          <a:xfrm>
            <a:off x="5884768" y="1998562"/>
            <a:ext cx="5861366" cy="4158614"/>
          </a:xfrm>
          <a:custGeom>
            <a:avLst/>
            <a:gdLst/>
            <a:ahLst/>
            <a:cxnLst/>
            <a:rect l="l" t="t" r="r" b="b"/>
            <a:pathLst>
              <a:path w="5861366" h="4158614">
                <a:moveTo>
                  <a:pt x="202154" y="26"/>
                </a:moveTo>
                <a:cubicBezTo>
                  <a:pt x="1145791" y="39599"/>
                  <a:pt x="4891228" y="215535"/>
                  <a:pt x="5834426" y="264565"/>
                </a:cubicBezTo>
                <a:cubicBezTo>
                  <a:pt x="5849988" y="265354"/>
                  <a:pt x="5862002" y="278582"/>
                  <a:pt x="5861340" y="294205"/>
                </a:cubicBezTo>
                <a:lnTo>
                  <a:pt x="5859606" y="332734"/>
                </a:lnTo>
                <a:cubicBezTo>
                  <a:pt x="5859606" y="332735"/>
                  <a:pt x="5859607" y="332735"/>
                  <a:pt x="5859607" y="332736"/>
                </a:cubicBezTo>
                <a:lnTo>
                  <a:pt x="5688568" y="4134867"/>
                </a:lnTo>
                <a:cubicBezTo>
                  <a:pt x="5687907" y="4148380"/>
                  <a:pt x="5680060" y="4158977"/>
                  <a:pt x="5670984" y="4158605"/>
                </a:cubicBezTo>
                <a:lnTo>
                  <a:pt x="4921972" y="4124910"/>
                </a:lnTo>
                <a:lnTo>
                  <a:pt x="4872375" y="4122679"/>
                </a:lnTo>
                <a:lnTo>
                  <a:pt x="4537261" y="4107604"/>
                </a:lnTo>
                <a:lnTo>
                  <a:pt x="4492779" y="4105603"/>
                </a:lnTo>
                <a:lnTo>
                  <a:pt x="4467603" y="4111827"/>
                </a:lnTo>
                <a:cubicBezTo>
                  <a:pt x="4457872" y="4105507"/>
                  <a:pt x="4450045" y="4116656"/>
                  <a:pt x="4441823" y="4119097"/>
                </a:cubicBezTo>
                <a:lnTo>
                  <a:pt x="4417181" y="4121623"/>
                </a:lnTo>
                <a:cubicBezTo>
                  <a:pt x="4410890" y="4121528"/>
                  <a:pt x="4404601" y="4121434"/>
                  <a:pt x="4398311" y="4121338"/>
                </a:cubicBezTo>
                <a:lnTo>
                  <a:pt x="4378792" y="4115485"/>
                </a:lnTo>
                <a:cubicBezTo>
                  <a:pt x="4373301" y="4114755"/>
                  <a:pt x="4371705" y="4117780"/>
                  <a:pt x="4365372" y="4116951"/>
                </a:cubicBezTo>
                <a:lnTo>
                  <a:pt x="4340790" y="4110515"/>
                </a:lnTo>
                <a:lnTo>
                  <a:pt x="4304702" y="4103980"/>
                </a:lnTo>
                <a:lnTo>
                  <a:pt x="4279942" y="4097631"/>
                </a:lnTo>
                <a:lnTo>
                  <a:pt x="4275196" y="4095815"/>
                </a:lnTo>
                <a:lnTo>
                  <a:pt x="4111646" y="4088458"/>
                </a:lnTo>
                <a:lnTo>
                  <a:pt x="4099501" y="4089704"/>
                </a:lnTo>
                <a:cubicBezTo>
                  <a:pt x="4085960" y="4088497"/>
                  <a:pt x="4072419" y="4087290"/>
                  <a:pt x="4058879" y="4086084"/>
                </a:cubicBezTo>
                <a:lnTo>
                  <a:pt x="4052858" y="4088254"/>
                </a:lnTo>
                <a:lnTo>
                  <a:pt x="4013174" y="4084028"/>
                </a:lnTo>
                <a:cubicBezTo>
                  <a:pt x="3999981" y="4083779"/>
                  <a:pt x="3977170" y="4082209"/>
                  <a:pt x="3969482" y="4084135"/>
                </a:cubicBezTo>
                <a:lnTo>
                  <a:pt x="3965976" y="4089548"/>
                </a:lnTo>
                <a:cubicBezTo>
                  <a:pt x="3962781" y="4089568"/>
                  <a:pt x="3959586" y="4089587"/>
                  <a:pt x="3956392" y="4089607"/>
                </a:cubicBezTo>
                <a:cubicBezTo>
                  <a:pt x="3955712" y="4089149"/>
                  <a:pt x="3941910" y="4088884"/>
                  <a:pt x="3941343" y="4088823"/>
                </a:cubicBezTo>
                <a:lnTo>
                  <a:pt x="3907888" y="4081471"/>
                </a:lnTo>
                <a:cubicBezTo>
                  <a:pt x="3843170" y="4078630"/>
                  <a:pt x="3778452" y="4075791"/>
                  <a:pt x="3713734" y="4072950"/>
                </a:cubicBezTo>
                <a:lnTo>
                  <a:pt x="3710066" y="4075009"/>
                </a:lnTo>
                <a:lnTo>
                  <a:pt x="3685424" y="4077536"/>
                </a:lnTo>
                <a:cubicBezTo>
                  <a:pt x="3679134" y="4077440"/>
                  <a:pt x="3672844" y="4077346"/>
                  <a:pt x="3666555" y="4077251"/>
                </a:cubicBezTo>
                <a:lnTo>
                  <a:pt x="3647035" y="4071396"/>
                </a:lnTo>
                <a:cubicBezTo>
                  <a:pt x="3641544" y="4070667"/>
                  <a:pt x="3639948" y="4073692"/>
                  <a:pt x="3633615" y="4072863"/>
                </a:cubicBezTo>
                <a:lnTo>
                  <a:pt x="3617882" y="4068742"/>
                </a:lnTo>
                <a:cubicBezTo>
                  <a:pt x="3015182" y="4039723"/>
                  <a:pt x="620142" y="3929952"/>
                  <a:pt x="17418" y="3898746"/>
                </a:cubicBezTo>
                <a:cubicBezTo>
                  <a:pt x="8118" y="3892818"/>
                  <a:pt x="6649" y="3891238"/>
                  <a:pt x="1533" y="3881507"/>
                </a:cubicBezTo>
                <a:lnTo>
                  <a:pt x="0" y="3867786"/>
                </a:lnTo>
                <a:lnTo>
                  <a:pt x="172607" y="27126"/>
                </a:lnTo>
                <a:cubicBezTo>
                  <a:pt x="173356" y="11475"/>
                  <a:pt x="186557" y="-636"/>
                  <a:pt x="202154" y="26"/>
                </a:cubicBez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58DB-68CE-47FD-8763-8BA74A089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57" y="681038"/>
            <a:ext cx="5923223" cy="1599707"/>
          </a:xfrm>
        </p:spPr>
        <p:txBody>
          <a:bodyPr anchor="b">
            <a:normAutofit/>
          </a:bodyPr>
          <a:lstStyle/>
          <a:p>
            <a:r>
              <a:rPr lang="ru-RU"/>
              <a:t>Актуальность темы: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7DA85069-4D3C-41B0-B5B0-F2F0323EF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05" y="676508"/>
            <a:ext cx="4930886" cy="54871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Franklin Gothic Heavy"/>
              </a:rPr>
              <a:t>Что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такое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игра</a:t>
            </a:r>
            <a:r>
              <a:rPr lang="en-US">
                <a:latin typeface="Franklin Gothic Heavy"/>
              </a:rPr>
              <a:t>?</a:t>
            </a:r>
          </a:p>
          <a:p>
            <a:r>
              <a:rPr lang="en-US" err="1">
                <a:latin typeface="Franklin Gothic Heavy"/>
              </a:rPr>
              <a:t>Игра</a:t>
            </a:r>
            <a:r>
              <a:rPr lang="en-US">
                <a:latin typeface="Franklin Gothic Heavy"/>
              </a:rPr>
              <a:t> - </a:t>
            </a:r>
            <a:r>
              <a:rPr lang="en-US" err="1">
                <a:latin typeface="Franklin Gothic Heavy"/>
              </a:rPr>
              <a:t>это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основной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вид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деятельности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дошкольного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возраста</a:t>
            </a:r>
            <a:r>
              <a:rPr lang="en-US">
                <a:latin typeface="Franklin Gothic Heavy"/>
              </a:rPr>
              <a:t>. В </a:t>
            </a:r>
            <a:r>
              <a:rPr lang="en-US" err="1">
                <a:latin typeface="Franklin Gothic Heavy"/>
              </a:rPr>
              <a:t>игре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развиваются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духовные</a:t>
            </a:r>
            <a:r>
              <a:rPr lang="en-US">
                <a:latin typeface="Franklin Gothic Heavy"/>
              </a:rPr>
              <a:t> и </a:t>
            </a:r>
            <a:r>
              <a:rPr lang="en-US" err="1">
                <a:latin typeface="Franklin Gothic Heavy"/>
              </a:rPr>
              <a:t>физические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силы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ребенка</a:t>
            </a:r>
            <a:r>
              <a:rPr lang="en-US">
                <a:latin typeface="Franklin Gothic Heavy"/>
              </a:rPr>
              <a:t>: </a:t>
            </a:r>
            <a:r>
              <a:rPr lang="en-US" err="1">
                <a:latin typeface="Franklin Gothic Heavy"/>
              </a:rPr>
              <a:t>память</a:t>
            </a:r>
            <a:r>
              <a:rPr lang="en-US">
                <a:latin typeface="Franklin Gothic Heavy"/>
              </a:rPr>
              <a:t>, </a:t>
            </a:r>
            <a:r>
              <a:rPr lang="en-US" err="1">
                <a:latin typeface="Franklin Gothic Heavy"/>
              </a:rPr>
              <a:t>внимания</a:t>
            </a:r>
            <a:r>
              <a:rPr lang="en-US">
                <a:latin typeface="Franklin Gothic Heavy"/>
              </a:rPr>
              <a:t>, </a:t>
            </a:r>
            <a:r>
              <a:rPr lang="en-US" err="1">
                <a:latin typeface="Franklin Gothic Heavy"/>
              </a:rPr>
              <a:t>усидчивость</a:t>
            </a:r>
            <a:r>
              <a:rPr lang="en-US">
                <a:latin typeface="Franklin Gothic Heavy"/>
              </a:rPr>
              <a:t>. 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66C1F39-46DD-4934-823B-EAFC7FA71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1B05F6A-AEC8-4BB4-BB7F-A448EB809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85289C4-B61F-4CB6-9181-793119205E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144D242-C3C2-4849-8D7D-DD6E56161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BEE5F93-F5BB-4BC8-B191-1FAFF8E770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487D834-670E-48F3-8345-296EA8357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590829" y="5405463"/>
            <a:ext cx="444795" cy="1497883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6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79DFA4D1-A2F8-4D64-98F0-0711097C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F389745-E93E-4A1E-A7FF-5D64C5A33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94298">
            <a:off x="873215" y="576946"/>
            <a:ext cx="4605051" cy="550160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8CC8F0E-91AD-4492-9208-600E0067D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395334">
            <a:off x="858622" y="566333"/>
            <a:ext cx="4646439" cy="5500188"/>
          </a:xfrm>
          <a:custGeom>
            <a:avLst/>
            <a:gdLst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0 w 4662328"/>
              <a:gd name="connsiteY84" fmla="*/ 3811601 h 5549975"/>
              <a:gd name="connsiteX85" fmla="*/ 110031 w 4662328"/>
              <a:gd name="connsiteY85" fmla="*/ 3811601 h 5549975"/>
              <a:gd name="connsiteX0" fmla="*/ 412307 w 4662328"/>
              <a:gd name="connsiteY0" fmla="*/ 0 h 5549975"/>
              <a:gd name="connsiteX1" fmla="*/ 3414493 w 4662328"/>
              <a:gd name="connsiteY1" fmla="*/ 171842 h 5549975"/>
              <a:gd name="connsiteX2" fmla="*/ 4243304 w 4662328"/>
              <a:gd name="connsiteY2" fmla="*/ 226950 h 5549975"/>
              <a:gd name="connsiteX3" fmla="*/ 4616498 w 4662328"/>
              <a:gd name="connsiteY3" fmla="*/ 247374 h 5549975"/>
              <a:gd name="connsiteX4" fmla="*/ 4644377 w 4662328"/>
              <a:gd name="connsiteY4" fmla="*/ 269179 h 5549975"/>
              <a:gd name="connsiteX5" fmla="*/ 4642603 w 4662328"/>
              <a:gd name="connsiteY5" fmla="*/ 300930 h 5549975"/>
              <a:gd name="connsiteX6" fmla="*/ 4645525 w 4662328"/>
              <a:gd name="connsiteY6" fmla="*/ 302647 h 5549975"/>
              <a:gd name="connsiteX7" fmla="*/ 4661951 w 4662328"/>
              <a:gd name="connsiteY7" fmla="*/ 334222 h 5549975"/>
              <a:gd name="connsiteX8" fmla="*/ 4639690 w 4662328"/>
              <a:gd name="connsiteY8" fmla="*/ 391868 h 5549975"/>
              <a:gd name="connsiteX9" fmla="*/ 4636202 w 4662328"/>
              <a:gd name="connsiteY9" fmla="*/ 415489 h 5549975"/>
              <a:gd name="connsiteX10" fmla="*/ 4631097 w 4662328"/>
              <a:gd name="connsiteY10" fmla="*/ 506828 h 5549975"/>
              <a:gd name="connsiteX11" fmla="*/ 4630447 w 4662328"/>
              <a:gd name="connsiteY11" fmla="*/ 553245 h 5549975"/>
              <a:gd name="connsiteX12" fmla="*/ 4627348 w 4662328"/>
              <a:gd name="connsiteY12" fmla="*/ 581709 h 5549975"/>
              <a:gd name="connsiteX13" fmla="*/ 4626679 w 4662328"/>
              <a:gd name="connsiteY13" fmla="*/ 585890 h 5549975"/>
              <a:gd name="connsiteX14" fmla="*/ 4613742 w 4662328"/>
              <a:gd name="connsiteY14" fmla="*/ 817404 h 5549975"/>
              <a:gd name="connsiteX15" fmla="*/ 4615455 w 4662328"/>
              <a:gd name="connsiteY15" fmla="*/ 822238 h 5549975"/>
              <a:gd name="connsiteX16" fmla="*/ 4613304 w 4662328"/>
              <a:gd name="connsiteY16" fmla="*/ 846069 h 5549975"/>
              <a:gd name="connsiteX17" fmla="*/ 4611704 w 4662328"/>
              <a:gd name="connsiteY17" fmla="*/ 853854 h 5549975"/>
              <a:gd name="connsiteX18" fmla="*/ 4605466 w 4662328"/>
              <a:gd name="connsiteY18" fmla="*/ 965485 h 5549975"/>
              <a:gd name="connsiteX19" fmla="*/ 4607543 w 4662328"/>
              <a:gd name="connsiteY19" fmla="*/ 966385 h 5549975"/>
              <a:gd name="connsiteX20" fmla="*/ 4611662 w 4662328"/>
              <a:gd name="connsiteY20" fmla="*/ 1002567 h 5549975"/>
              <a:gd name="connsiteX21" fmla="*/ 4606864 w 4662328"/>
              <a:gd name="connsiteY21" fmla="*/ 1101094 h 5549975"/>
              <a:gd name="connsiteX22" fmla="*/ 4606759 w 4662328"/>
              <a:gd name="connsiteY22" fmla="*/ 1159389 h 5549975"/>
              <a:gd name="connsiteX23" fmla="*/ 4611062 w 4662328"/>
              <a:gd name="connsiteY23" fmla="*/ 1180505 h 5549975"/>
              <a:gd name="connsiteX24" fmla="*/ 4614152 w 4662328"/>
              <a:gd name="connsiteY24" fmla="*/ 1210687 h 5549975"/>
              <a:gd name="connsiteX25" fmla="*/ 4622969 w 4662328"/>
              <a:gd name="connsiteY25" fmla="*/ 1263157 h 5549975"/>
              <a:gd name="connsiteX26" fmla="*/ 4625246 w 4662328"/>
              <a:gd name="connsiteY26" fmla="*/ 1313374 h 5549975"/>
              <a:gd name="connsiteX27" fmla="*/ 4624366 w 4662328"/>
              <a:gd name="connsiteY27" fmla="*/ 1347004 h 5549975"/>
              <a:gd name="connsiteX28" fmla="*/ 4623903 w 4662328"/>
              <a:gd name="connsiteY28" fmla="*/ 1351864 h 5549975"/>
              <a:gd name="connsiteX29" fmla="*/ 4614784 w 4662328"/>
              <a:gd name="connsiteY29" fmla="*/ 1391762 h 5549975"/>
              <a:gd name="connsiteX30" fmla="*/ 4618048 w 4662328"/>
              <a:gd name="connsiteY30" fmla="*/ 1395707 h 5549975"/>
              <a:gd name="connsiteX31" fmla="*/ 4620890 w 4662328"/>
              <a:gd name="connsiteY31" fmla="*/ 1408524 h 5549975"/>
              <a:gd name="connsiteX32" fmla="*/ 4616149 w 4662328"/>
              <a:gd name="connsiteY32" fmla="*/ 1419109 h 5549975"/>
              <a:gd name="connsiteX33" fmla="*/ 4605965 w 4662328"/>
              <a:gd name="connsiteY33" fmla="*/ 1469337 h 5549975"/>
              <a:gd name="connsiteX34" fmla="*/ 4595068 w 4662328"/>
              <a:gd name="connsiteY34" fmla="*/ 1543038 h 5549975"/>
              <a:gd name="connsiteX35" fmla="*/ 4590187 w 4662328"/>
              <a:gd name="connsiteY35" fmla="*/ 1553997 h 5549975"/>
              <a:gd name="connsiteX36" fmla="*/ 4575759 w 4662328"/>
              <a:gd name="connsiteY36" fmla="*/ 1626071 h 5549975"/>
              <a:gd name="connsiteX37" fmla="*/ 4572044 w 4662328"/>
              <a:gd name="connsiteY37" fmla="*/ 1664103 h 5549975"/>
              <a:gd name="connsiteX38" fmla="*/ 4575704 w 4662328"/>
              <a:gd name="connsiteY38" fmla="*/ 1668558 h 5549975"/>
              <a:gd name="connsiteX39" fmla="*/ 4574054 w 4662328"/>
              <a:gd name="connsiteY39" fmla="*/ 1679756 h 5549975"/>
              <a:gd name="connsiteX40" fmla="*/ 4574466 w 4662328"/>
              <a:gd name="connsiteY40" fmla="*/ 1682815 h 5549975"/>
              <a:gd name="connsiteX41" fmla="*/ 4575977 w 4662328"/>
              <a:gd name="connsiteY41" fmla="*/ 1700268 h 5549975"/>
              <a:gd name="connsiteX42" fmla="*/ 4564507 w 4662328"/>
              <a:gd name="connsiteY42" fmla="*/ 1735163 h 5549975"/>
              <a:gd name="connsiteX43" fmla="*/ 4562447 w 4662328"/>
              <a:gd name="connsiteY43" fmla="*/ 1735289 h 5549975"/>
              <a:gd name="connsiteX44" fmla="*/ 4553949 w 4662328"/>
              <a:gd name="connsiteY44" fmla="*/ 1887374 h 5549975"/>
              <a:gd name="connsiteX45" fmla="*/ 4562640 w 4662328"/>
              <a:gd name="connsiteY45" fmla="*/ 1911536 h 5549975"/>
              <a:gd name="connsiteX46" fmla="*/ 4564918 w 4662328"/>
              <a:gd name="connsiteY46" fmla="*/ 1961755 h 5549975"/>
              <a:gd name="connsiteX47" fmla="*/ 4564037 w 4662328"/>
              <a:gd name="connsiteY47" fmla="*/ 1995384 h 5549975"/>
              <a:gd name="connsiteX48" fmla="*/ 4563575 w 4662328"/>
              <a:gd name="connsiteY48" fmla="*/ 2000244 h 5549975"/>
              <a:gd name="connsiteX49" fmla="*/ 4554455 w 4662328"/>
              <a:gd name="connsiteY49" fmla="*/ 2040142 h 5549975"/>
              <a:gd name="connsiteX50" fmla="*/ 4557720 w 4662328"/>
              <a:gd name="connsiteY50" fmla="*/ 2044087 h 5549975"/>
              <a:gd name="connsiteX51" fmla="*/ 4560561 w 4662328"/>
              <a:gd name="connsiteY51" fmla="*/ 2056904 h 5549975"/>
              <a:gd name="connsiteX52" fmla="*/ 4555820 w 4662328"/>
              <a:gd name="connsiteY52" fmla="*/ 2067489 h 5549975"/>
              <a:gd name="connsiteX53" fmla="*/ 4545636 w 4662328"/>
              <a:gd name="connsiteY53" fmla="*/ 2117719 h 5549975"/>
              <a:gd name="connsiteX54" fmla="*/ 4538305 w 4662328"/>
              <a:gd name="connsiteY54" fmla="*/ 2167300 h 5549975"/>
              <a:gd name="connsiteX55" fmla="*/ 4482222 w 4662328"/>
              <a:gd name="connsiteY55" fmla="*/ 3223633 h 5549975"/>
              <a:gd name="connsiteX56" fmla="*/ 4469436 w 4662328"/>
              <a:gd name="connsiteY56" fmla="*/ 3477281 h 5549975"/>
              <a:gd name="connsiteX57" fmla="*/ 4458351 w 4662328"/>
              <a:gd name="connsiteY57" fmla="*/ 3639984 h 5549975"/>
              <a:gd name="connsiteX58" fmla="*/ 4367590 w 4662328"/>
              <a:gd name="connsiteY58" fmla="*/ 5278921 h 5549975"/>
              <a:gd name="connsiteX59" fmla="*/ 4372888 w 4662328"/>
              <a:gd name="connsiteY59" fmla="*/ 5315626 h 5549975"/>
              <a:gd name="connsiteX60" fmla="*/ 4376422 w 4662328"/>
              <a:gd name="connsiteY60" fmla="*/ 5350090 h 5549975"/>
              <a:gd name="connsiteX61" fmla="*/ 4379254 w 4662328"/>
              <a:gd name="connsiteY61" fmla="*/ 5450399 h 5549975"/>
              <a:gd name="connsiteX62" fmla="*/ 4360697 w 4662328"/>
              <a:gd name="connsiteY62" fmla="*/ 5484804 h 5549975"/>
              <a:gd name="connsiteX63" fmla="*/ 4356045 w 4662328"/>
              <a:gd name="connsiteY63" fmla="*/ 5487504 h 5549975"/>
              <a:gd name="connsiteX64" fmla="*/ 4352588 w 4662328"/>
              <a:gd name="connsiteY64" fmla="*/ 5549951 h 5549975"/>
              <a:gd name="connsiteX65" fmla="*/ 121904 w 4662328"/>
              <a:gd name="connsiteY65" fmla="*/ 5314089 h 5549975"/>
              <a:gd name="connsiteX66" fmla="*/ 125710 w 4662328"/>
              <a:gd name="connsiteY66" fmla="*/ 5243704 h 5549975"/>
              <a:gd name="connsiteX67" fmla="*/ 113205 w 4662328"/>
              <a:gd name="connsiteY67" fmla="*/ 5239903 h 5549975"/>
              <a:gd name="connsiteX68" fmla="*/ 117425 w 4662328"/>
              <a:gd name="connsiteY68" fmla="*/ 5233298 h 5549975"/>
              <a:gd name="connsiteX69" fmla="*/ 117694 w 4662328"/>
              <a:gd name="connsiteY69" fmla="*/ 5230552 h 5549975"/>
              <a:gd name="connsiteX70" fmla="*/ 117964 w 4662328"/>
              <a:gd name="connsiteY70" fmla="*/ 5227804 h 5549975"/>
              <a:gd name="connsiteX71" fmla="*/ 118501 w 4662328"/>
              <a:gd name="connsiteY71" fmla="*/ 5222308 h 5549975"/>
              <a:gd name="connsiteX72" fmla="*/ 118186 w 4662328"/>
              <a:gd name="connsiteY72" fmla="*/ 5216405 h 5549975"/>
              <a:gd name="connsiteX73" fmla="*/ 117602 w 4662328"/>
              <a:gd name="connsiteY73" fmla="*/ 5213249 h 5549975"/>
              <a:gd name="connsiteX74" fmla="*/ 117871 w 4662328"/>
              <a:gd name="connsiteY74" fmla="*/ 5210500 h 5549975"/>
              <a:gd name="connsiteX75" fmla="*/ 117555 w 4662328"/>
              <a:gd name="connsiteY75" fmla="*/ 5204597 h 5549975"/>
              <a:gd name="connsiteX76" fmla="*/ 116972 w 4662328"/>
              <a:gd name="connsiteY76" fmla="*/ 5201441 h 5549975"/>
              <a:gd name="connsiteX77" fmla="*/ 116342 w 4662328"/>
              <a:gd name="connsiteY77" fmla="*/ 5189632 h 5549975"/>
              <a:gd name="connsiteX78" fmla="*/ 115758 w 4662328"/>
              <a:gd name="connsiteY78" fmla="*/ 5186477 h 5549975"/>
              <a:gd name="connsiteX79" fmla="*/ 116026 w 4662328"/>
              <a:gd name="connsiteY79" fmla="*/ 5183728 h 5549975"/>
              <a:gd name="connsiteX80" fmla="*/ 114591 w 4662328"/>
              <a:gd name="connsiteY80" fmla="*/ 5180163 h 5549975"/>
              <a:gd name="connsiteX81" fmla="*/ 131086 w 4662328"/>
              <a:gd name="connsiteY81" fmla="*/ 5144275 h 5549975"/>
              <a:gd name="connsiteX82" fmla="*/ 152522 w 4662328"/>
              <a:gd name="connsiteY82" fmla="*/ 4747825 h 5549975"/>
              <a:gd name="connsiteX83" fmla="*/ 0 w 4662328"/>
              <a:gd name="connsiteY83" fmla="*/ 4747825 h 5549975"/>
              <a:gd name="connsiteX84" fmla="*/ 110031 w 4662328"/>
              <a:gd name="connsiteY84" fmla="*/ 3811601 h 5549975"/>
              <a:gd name="connsiteX85" fmla="*/ 412307 w 4662328"/>
              <a:gd name="connsiteY85" fmla="*/ 0 h 5549975"/>
              <a:gd name="connsiteX0" fmla="*/ 302276 w 4552297"/>
              <a:gd name="connsiteY0" fmla="*/ 0 h 5549975"/>
              <a:gd name="connsiteX1" fmla="*/ 3304462 w 4552297"/>
              <a:gd name="connsiteY1" fmla="*/ 171842 h 5549975"/>
              <a:gd name="connsiteX2" fmla="*/ 4133273 w 4552297"/>
              <a:gd name="connsiteY2" fmla="*/ 226950 h 5549975"/>
              <a:gd name="connsiteX3" fmla="*/ 4506467 w 4552297"/>
              <a:gd name="connsiteY3" fmla="*/ 247374 h 5549975"/>
              <a:gd name="connsiteX4" fmla="*/ 4534346 w 4552297"/>
              <a:gd name="connsiteY4" fmla="*/ 269179 h 5549975"/>
              <a:gd name="connsiteX5" fmla="*/ 4532572 w 4552297"/>
              <a:gd name="connsiteY5" fmla="*/ 300930 h 5549975"/>
              <a:gd name="connsiteX6" fmla="*/ 4535494 w 4552297"/>
              <a:gd name="connsiteY6" fmla="*/ 302647 h 5549975"/>
              <a:gd name="connsiteX7" fmla="*/ 4551920 w 4552297"/>
              <a:gd name="connsiteY7" fmla="*/ 334222 h 5549975"/>
              <a:gd name="connsiteX8" fmla="*/ 4529659 w 4552297"/>
              <a:gd name="connsiteY8" fmla="*/ 391868 h 5549975"/>
              <a:gd name="connsiteX9" fmla="*/ 4526171 w 4552297"/>
              <a:gd name="connsiteY9" fmla="*/ 415489 h 5549975"/>
              <a:gd name="connsiteX10" fmla="*/ 4521066 w 4552297"/>
              <a:gd name="connsiteY10" fmla="*/ 506828 h 5549975"/>
              <a:gd name="connsiteX11" fmla="*/ 4520416 w 4552297"/>
              <a:gd name="connsiteY11" fmla="*/ 553245 h 5549975"/>
              <a:gd name="connsiteX12" fmla="*/ 4517317 w 4552297"/>
              <a:gd name="connsiteY12" fmla="*/ 581709 h 5549975"/>
              <a:gd name="connsiteX13" fmla="*/ 4516648 w 4552297"/>
              <a:gd name="connsiteY13" fmla="*/ 585890 h 5549975"/>
              <a:gd name="connsiteX14" fmla="*/ 4503711 w 4552297"/>
              <a:gd name="connsiteY14" fmla="*/ 817404 h 5549975"/>
              <a:gd name="connsiteX15" fmla="*/ 4505424 w 4552297"/>
              <a:gd name="connsiteY15" fmla="*/ 822238 h 5549975"/>
              <a:gd name="connsiteX16" fmla="*/ 4503273 w 4552297"/>
              <a:gd name="connsiteY16" fmla="*/ 846069 h 5549975"/>
              <a:gd name="connsiteX17" fmla="*/ 4501673 w 4552297"/>
              <a:gd name="connsiteY17" fmla="*/ 853854 h 5549975"/>
              <a:gd name="connsiteX18" fmla="*/ 4495435 w 4552297"/>
              <a:gd name="connsiteY18" fmla="*/ 965485 h 5549975"/>
              <a:gd name="connsiteX19" fmla="*/ 4497512 w 4552297"/>
              <a:gd name="connsiteY19" fmla="*/ 966385 h 5549975"/>
              <a:gd name="connsiteX20" fmla="*/ 4501631 w 4552297"/>
              <a:gd name="connsiteY20" fmla="*/ 1002567 h 5549975"/>
              <a:gd name="connsiteX21" fmla="*/ 4496833 w 4552297"/>
              <a:gd name="connsiteY21" fmla="*/ 1101094 h 5549975"/>
              <a:gd name="connsiteX22" fmla="*/ 4496728 w 4552297"/>
              <a:gd name="connsiteY22" fmla="*/ 1159389 h 5549975"/>
              <a:gd name="connsiteX23" fmla="*/ 4501031 w 4552297"/>
              <a:gd name="connsiteY23" fmla="*/ 1180505 h 5549975"/>
              <a:gd name="connsiteX24" fmla="*/ 4504121 w 4552297"/>
              <a:gd name="connsiteY24" fmla="*/ 1210687 h 5549975"/>
              <a:gd name="connsiteX25" fmla="*/ 4512938 w 4552297"/>
              <a:gd name="connsiteY25" fmla="*/ 1263157 h 5549975"/>
              <a:gd name="connsiteX26" fmla="*/ 4515215 w 4552297"/>
              <a:gd name="connsiteY26" fmla="*/ 1313374 h 5549975"/>
              <a:gd name="connsiteX27" fmla="*/ 4514335 w 4552297"/>
              <a:gd name="connsiteY27" fmla="*/ 1347004 h 5549975"/>
              <a:gd name="connsiteX28" fmla="*/ 4513872 w 4552297"/>
              <a:gd name="connsiteY28" fmla="*/ 1351864 h 5549975"/>
              <a:gd name="connsiteX29" fmla="*/ 4504753 w 4552297"/>
              <a:gd name="connsiteY29" fmla="*/ 1391762 h 5549975"/>
              <a:gd name="connsiteX30" fmla="*/ 4508017 w 4552297"/>
              <a:gd name="connsiteY30" fmla="*/ 1395707 h 5549975"/>
              <a:gd name="connsiteX31" fmla="*/ 4510859 w 4552297"/>
              <a:gd name="connsiteY31" fmla="*/ 1408524 h 5549975"/>
              <a:gd name="connsiteX32" fmla="*/ 4506118 w 4552297"/>
              <a:gd name="connsiteY32" fmla="*/ 1419109 h 5549975"/>
              <a:gd name="connsiteX33" fmla="*/ 4495934 w 4552297"/>
              <a:gd name="connsiteY33" fmla="*/ 1469337 h 5549975"/>
              <a:gd name="connsiteX34" fmla="*/ 4485037 w 4552297"/>
              <a:gd name="connsiteY34" fmla="*/ 1543038 h 5549975"/>
              <a:gd name="connsiteX35" fmla="*/ 4480156 w 4552297"/>
              <a:gd name="connsiteY35" fmla="*/ 1553997 h 5549975"/>
              <a:gd name="connsiteX36" fmla="*/ 4465728 w 4552297"/>
              <a:gd name="connsiteY36" fmla="*/ 1626071 h 5549975"/>
              <a:gd name="connsiteX37" fmla="*/ 4462013 w 4552297"/>
              <a:gd name="connsiteY37" fmla="*/ 1664103 h 5549975"/>
              <a:gd name="connsiteX38" fmla="*/ 4465673 w 4552297"/>
              <a:gd name="connsiteY38" fmla="*/ 1668558 h 5549975"/>
              <a:gd name="connsiteX39" fmla="*/ 4464023 w 4552297"/>
              <a:gd name="connsiteY39" fmla="*/ 1679756 h 5549975"/>
              <a:gd name="connsiteX40" fmla="*/ 4464435 w 4552297"/>
              <a:gd name="connsiteY40" fmla="*/ 1682815 h 5549975"/>
              <a:gd name="connsiteX41" fmla="*/ 4465946 w 4552297"/>
              <a:gd name="connsiteY41" fmla="*/ 1700268 h 5549975"/>
              <a:gd name="connsiteX42" fmla="*/ 4454476 w 4552297"/>
              <a:gd name="connsiteY42" fmla="*/ 1735163 h 5549975"/>
              <a:gd name="connsiteX43" fmla="*/ 4452416 w 4552297"/>
              <a:gd name="connsiteY43" fmla="*/ 1735289 h 5549975"/>
              <a:gd name="connsiteX44" fmla="*/ 4443918 w 4552297"/>
              <a:gd name="connsiteY44" fmla="*/ 1887374 h 5549975"/>
              <a:gd name="connsiteX45" fmla="*/ 4452609 w 4552297"/>
              <a:gd name="connsiteY45" fmla="*/ 1911536 h 5549975"/>
              <a:gd name="connsiteX46" fmla="*/ 4454887 w 4552297"/>
              <a:gd name="connsiteY46" fmla="*/ 1961755 h 5549975"/>
              <a:gd name="connsiteX47" fmla="*/ 4454006 w 4552297"/>
              <a:gd name="connsiteY47" fmla="*/ 1995384 h 5549975"/>
              <a:gd name="connsiteX48" fmla="*/ 4453544 w 4552297"/>
              <a:gd name="connsiteY48" fmla="*/ 2000244 h 5549975"/>
              <a:gd name="connsiteX49" fmla="*/ 4444424 w 4552297"/>
              <a:gd name="connsiteY49" fmla="*/ 2040142 h 5549975"/>
              <a:gd name="connsiteX50" fmla="*/ 4447689 w 4552297"/>
              <a:gd name="connsiteY50" fmla="*/ 2044087 h 5549975"/>
              <a:gd name="connsiteX51" fmla="*/ 4450530 w 4552297"/>
              <a:gd name="connsiteY51" fmla="*/ 2056904 h 5549975"/>
              <a:gd name="connsiteX52" fmla="*/ 4445789 w 4552297"/>
              <a:gd name="connsiteY52" fmla="*/ 2067489 h 5549975"/>
              <a:gd name="connsiteX53" fmla="*/ 4435605 w 4552297"/>
              <a:gd name="connsiteY53" fmla="*/ 2117719 h 5549975"/>
              <a:gd name="connsiteX54" fmla="*/ 4428274 w 4552297"/>
              <a:gd name="connsiteY54" fmla="*/ 2167300 h 5549975"/>
              <a:gd name="connsiteX55" fmla="*/ 4372191 w 4552297"/>
              <a:gd name="connsiteY55" fmla="*/ 3223633 h 5549975"/>
              <a:gd name="connsiteX56" fmla="*/ 4359405 w 4552297"/>
              <a:gd name="connsiteY56" fmla="*/ 3477281 h 5549975"/>
              <a:gd name="connsiteX57" fmla="*/ 4348320 w 4552297"/>
              <a:gd name="connsiteY57" fmla="*/ 3639984 h 5549975"/>
              <a:gd name="connsiteX58" fmla="*/ 4257559 w 4552297"/>
              <a:gd name="connsiteY58" fmla="*/ 5278921 h 5549975"/>
              <a:gd name="connsiteX59" fmla="*/ 4262857 w 4552297"/>
              <a:gd name="connsiteY59" fmla="*/ 5315626 h 5549975"/>
              <a:gd name="connsiteX60" fmla="*/ 4266391 w 4552297"/>
              <a:gd name="connsiteY60" fmla="*/ 5350090 h 5549975"/>
              <a:gd name="connsiteX61" fmla="*/ 4269223 w 4552297"/>
              <a:gd name="connsiteY61" fmla="*/ 5450399 h 5549975"/>
              <a:gd name="connsiteX62" fmla="*/ 4250666 w 4552297"/>
              <a:gd name="connsiteY62" fmla="*/ 5484804 h 5549975"/>
              <a:gd name="connsiteX63" fmla="*/ 4246014 w 4552297"/>
              <a:gd name="connsiteY63" fmla="*/ 5487504 h 5549975"/>
              <a:gd name="connsiteX64" fmla="*/ 4242557 w 4552297"/>
              <a:gd name="connsiteY64" fmla="*/ 5549951 h 5549975"/>
              <a:gd name="connsiteX65" fmla="*/ 11873 w 4552297"/>
              <a:gd name="connsiteY65" fmla="*/ 5314089 h 5549975"/>
              <a:gd name="connsiteX66" fmla="*/ 15679 w 4552297"/>
              <a:gd name="connsiteY66" fmla="*/ 5243704 h 5549975"/>
              <a:gd name="connsiteX67" fmla="*/ 3174 w 4552297"/>
              <a:gd name="connsiteY67" fmla="*/ 5239903 h 5549975"/>
              <a:gd name="connsiteX68" fmla="*/ 7394 w 4552297"/>
              <a:gd name="connsiteY68" fmla="*/ 5233298 h 5549975"/>
              <a:gd name="connsiteX69" fmla="*/ 7663 w 4552297"/>
              <a:gd name="connsiteY69" fmla="*/ 5230552 h 5549975"/>
              <a:gd name="connsiteX70" fmla="*/ 7933 w 4552297"/>
              <a:gd name="connsiteY70" fmla="*/ 5227804 h 5549975"/>
              <a:gd name="connsiteX71" fmla="*/ 8470 w 4552297"/>
              <a:gd name="connsiteY71" fmla="*/ 5222308 h 5549975"/>
              <a:gd name="connsiteX72" fmla="*/ 8155 w 4552297"/>
              <a:gd name="connsiteY72" fmla="*/ 5216405 h 5549975"/>
              <a:gd name="connsiteX73" fmla="*/ 7571 w 4552297"/>
              <a:gd name="connsiteY73" fmla="*/ 5213249 h 5549975"/>
              <a:gd name="connsiteX74" fmla="*/ 7840 w 4552297"/>
              <a:gd name="connsiteY74" fmla="*/ 5210500 h 5549975"/>
              <a:gd name="connsiteX75" fmla="*/ 7524 w 4552297"/>
              <a:gd name="connsiteY75" fmla="*/ 5204597 h 5549975"/>
              <a:gd name="connsiteX76" fmla="*/ 6941 w 4552297"/>
              <a:gd name="connsiteY76" fmla="*/ 5201441 h 5549975"/>
              <a:gd name="connsiteX77" fmla="*/ 6311 w 4552297"/>
              <a:gd name="connsiteY77" fmla="*/ 5189632 h 5549975"/>
              <a:gd name="connsiteX78" fmla="*/ 5727 w 4552297"/>
              <a:gd name="connsiteY78" fmla="*/ 5186477 h 5549975"/>
              <a:gd name="connsiteX79" fmla="*/ 5995 w 4552297"/>
              <a:gd name="connsiteY79" fmla="*/ 5183728 h 5549975"/>
              <a:gd name="connsiteX80" fmla="*/ 4560 w 4552297"/>
              <a:gd name="connsiteY80" fmla="*/ 5180163 h 5549975"/>
              <a:gd name="connsiteX81" fmla="*/ 21055 w 4552297"/>
              <a:gd name="connsiteY81" fmla="*/ 5144275 h 5549975"/>
              <a:gd name="connsiteX82" fmla="*/ 42491 w 4552297"/>
              <a:gd name="connsiteY82" fmla="*/ 4747825 h 5549975"/>
              <a:gd name="connsiteX83" fmla="*/ 0 w 4552297"/>
              <a:gd name="connsiteY83" fmla="*/ 3811601 h 5549975"/>
              <a:gd name="connsiteX84" fmla="*/ 302276 w 4552297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218499 w 4549123"/>
              <a:gd name="connsiteY83" fmla="*/ 3822685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39317 w 4549123"/>
              <a:gd name="connsiteY82" fmla="*/ 4747825 h 5549975"/>
              <a:gd name="connsiteX83" fmla="*/ 74412 w 4549123"/>
              <a:gd name="connsiteY83" fmla="*/ 3839310 h 5549975"/>
              <a:gd name="connsiteX84" fmla="*/ 299102 w 4549123"/>
              <a:gd name="connsiteY84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17881 w 4549123"/>
              <a:gd name="connsiteY81" fmla="*/ 5144275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299102 w 4549123"/>
              <a:gd name="connsiteY0" fmla="*/ 0 h 5549975"/>
              <a:gd name="connsiteX1" fmla="*/ 3301288 w 4549123"/>
              <a:gd name="connsiteY1" fmla="*/ 171842 h 5549975"/>
              <a:gd name="connsiteX2" fmla="*/ 4130099 w 4549123"/>
              <a:gd name="connsiteY2" fmla="*/ 226950 h 5549975"/>
              <a:gd name="connsiteX3" fmla="*/ 4503293 w 4549123"/>
              <a:gd name="connsiteY3" fmla="*/ 247374 h 5549975"/>
              <a:gd name="connsiteX4" fmla="*/ 4531172 w 4549123"/>
              <a:gd name="connsiteY4" fmla="*/ 269179 h 5549975"/>
              <a:gd name="connsiteX5" fmla="*/ 4529398 w 4549123"/>
              <a:gd name="connsiteY5" fmla="*/ 300930 h 5549975"/>
              <a:gd name="connsiteX6" fmla="*/ 4532320 w 4549123"/>
              <a:gd name="connsiteY6" fmla="*/ 302647 h 5549975"/>
              <a:gd name="connsiteX7" fmla="*/ 4548746 w 4549123"/>
              <a:gd name="connsiteY7" fmla="*/ 334222 h 5549975"/>
              <a:gd name="connsiteX8" fmla="*/ 4526485 w 4549123"/>
              <a:gd name="connsiteY8" fmla="*/ 391868 h 5549975"/>
              <a:gd name="connsiteX9" fmla="*/ 4522997 w 4549123"/>
              <a:gd name="connsiteY9" fmla="*/ 415489 h 5549975"/>
              <a:gd name="connsiteX10" fmla="*/ 4517892 w 4549123"/>
              <a:gd name="connsiteY10" fmla="*/ 506828 h 5549975"/>
              <a:gd name="connsiteX11" fmla="*/ 4517242 w 4549123"/>
              <a:gd name="connsiteY11" fmla="*/ 553245 h 5549975"/>
              <a:gd name="connsiteX12" fmla="*/ 4514143 w 4549123"/>
              <a:gd name="connsiteY12" fmla="*/ 581709 h 5549975"/>
              <a:gd name="connsiteX13" fmla="*/ 4513474 w 4549123"/>
              <a:gd name="connsiteY13" fmla="*/ 585890 h 5549975"/>
              <a:gd name="connsiteX14" fmla="*/ 4500537 w 4549123"/>
              <a:gd name="connsiteY14" fmla="*/ 817404 h 5549975"/>
              <a:gd name="connsiteX15" fmla="*/ 4502250 w 4549123"/>
              <a:gd name="connsiteY15" fmla="*/ 822238 h 5549975"/>
              <a:gd name="connsiteX16" fmla="*/ 4500099 w 4549123"/>
              <a:gd name="connsiteY16" fmla="*/ 846069 h 5549975"/>
              <a:gd name="connsiteX17" fmla="*/ 4498499 w 4549123"/>
              <a:gd name="connsiteY17" fmla="*/ 853854 h 5549975"/>
              <a:gd name="connsiteX18" fmla="*/ 4492261 w 4549123"/>
              <a:gd name="connsiteY18" fmla="*/ 965485 h 5549975"/>
              <a:gd name="connsiteX19" fmla="*/ 4494338 w 4549123"/>
              <a:gd name="connsiteY19" fmla="*/ 966385 h 5549975"/>
              <a:gd name="connsiteX20" fmla="*/ 4498457 w 4549123"/>
              <a:gd name="connsiteY20" fmla="*/ 1002567 h 5549975"/>
              <a:gd name="connsiteX21" fmla="*/ 4493659 w 4549123"/>
              <a:gd name="connsiteY21" fmla="*/ 1101094 h 5549975"/>
              <a:gd name="connsiteX22" fmla="*/ 4493554 w 4549123"/>
              <a:gd name="connsiteY22" fmla="*/ 1159389 h 5549975"/>
              <a:gd name="connsiteX23" fmla="*/ 4497857 w 4549123"/>
              <a:gd name="connsiteY23" fmla="*/ 1180505 h 5549975"/>
              <a:gd name="connsiteX24" fmla="*/ 4500947 w 4549123"/>
              <a:gd name="connsiteY24" fmla="*/ 1210687 h 5549975"/>
              <a:gd name="connsiteX25" fmla="*/ 4509764 w 4549123"/>
              <a:gd name="connsiteY25" fmla="*/ 1263157 h 5549975"/>
              <a:gd name="connsiteX26" fmla="*/ 4512041 w 4549123"/>
              <a:gd name="connsiteY26" fmla="*/ 1313374 h 5549975"/>
              <a:gd name="connsiteX27" fmla="*/ 4511161 w 4549123"/>
              <a:gd name="connsiteY27" fmla="*/ 1347004 h 5549975"/>
              <a:gd name="connsiteX28" fmla="*/ 4510698 w 4549123"/>
              <a:gd name="connsiteY28" fmla="*/ 1351864 h 5549975"/>
              <a:gd name="connsiteX29" fmla="*/ 4501579 w 4549123"/>
              <a:gd name="connsiteY29" fmla="*/ 1391762 h 5549975"/>
              <a:gd name="connsiteX30" fmla="*/ 4504843 w 4549123"/>
              <a:gd name="connsiteY30" fmla="*/ 1395707 h 5549975"/>
              <a:gd name="connsiteX31" fmla="*/ 4507685 w 4549123"/>
              <a:gd name="connsiteY31" fmla="*/ 1408524 h 5549975"/>
              <a:gd name="connsiteX32" fmla="*/ 4502944 w 4549123"/>
              <a:gd name="connsiteY32" fmla="*/ 1419109 h 5549975"/>
              <a:gd name="connsiteX33" fmla="*/ 4492760 w 4549123"/>
              <a:gd name="connsiteY33" fmla="*/ 1469337 h 5549975"/>
              <a:gd name="connsiteX34" fmla="*/ 4481863 w 4549123"/>
              <a:gd name="connsiteY34" fmla="*/ 1543038 h 5549975"/>
              <a:gd name="connsiteX35" fmla="*/ 4476982 w 4549123"/>
              <a:gd name="connsiteY35" fmla="*/ 1553997 h 5549975"/>
              <a:gd name="connsiteX36" fmla="*/ 4462554 w 4549123"/>
              <a:gd name="connsiteY36" fmla="*/ 1626071 h 5549975"/>
              <a:gd name="connsiteX37" fmla="*/ 4458839 w 4549123"/>
              <a:gd name="connsiteY37" fmla="*/ 1664103 h 5549975"/>
              <a:gd name="connsiteX38" fmla="*/ 4462499 w 4549123"/>
              <a:gd name="connsiteY38" fmla="*/ 1668558 h 5549975"/>
              <a:gd name="connsiteX39" fmla="*/ 4460849 w 4549123"/>
              <a:gd name="connsiteY39" fmla="*/ 1679756 h 5549975"/>
              <a:gd name="connsiteX40" fmla="*/ 4461261 w 4549123"/>
              <a:gd name="connsiteY40" fmla="*/ 1682815 h 5549975"/>
              <a:gd name="connsiteX41" fmla="*/ 4462772 w 4549123"/>
              <a:gd name="connsiteY41" fmla="*/ 1700268 h 5549975"/>
              <a:gd name="connsiteX42" fmla="*/ 4451302 w 4549123"/>
              <a:gd name="connsiteY42" fmla="*/ 1735163 h 5549975"/>
              <a:gd name="connsiteX43" fmla="*/ 4449242 w 4549123"/>
              <a:gd name="connsiteY43" fmla="*/ 1735289 h 5549975"/>
              <a:gd name="connsiteX44" fmla="*/ 4440744 w 4549123"/>
              <a:gd name="connsiteY44" fmla="*/ 1887374 h 5549975"/>
              <a:gd name="connsiteX45" fmla="*/ 4449435 w 4549123"/>
              <a:gd name="connsiteY45" fmla="*/ 1911536 h 5549975"/>
              <a:gd name="connsiteX46" fmla="*/ 4451713 w 4549123"/>
              <a:gd name="connsiteY46" fmla="*/ 1961755 h 5549975"/>
              <a:gd name="connsiteX47" fmla="*/ 4450832 w 4549123"/>
              <a:gd name="connsiteY47" fmla="*/ 1995384 h 5549975"/>
              <a:gd name="connsiteX48" fmla="*/ 4450370 w 4549123"/>
              <a:gd name="connsiteY48" fmla="*/ 2000244 h 5549975"/>
              <a:gd name="connsiteX49" fmla="*/ 4441250 w 4549123"/>
              <a:gd name="connsiteY49" fmla="*/ 2040142 h 5549975"/>
              <a:gd name="connsiteX50" fmla="*/ 4444515 w 4549123"/>
              <a:gd name="connsiteY50" fmla="*/ 2044087 h 5549975"/>
              <a:gd name="connsiteX51" fmla="*/ 4447356 w 4549123"/>
              <a:gd name="connsiteY51" fmla="*/ 2056904 h 5549975"/>
              <a:gd name="connsiteX52" fmla="*/ 4442615 w 4549123"/>
              <a:gd name="connsiteY52" fmla="*/ 2067489 h 5549975"/>
              <a:gd name="connsiteX53" fmla="*/ 4432431 w 4549123"/>
              <a:gd name="connsiteY53" fmla="*/ 2117719 h 5549975"/>
              <a:gd name="connsiteX54" fmla="*/ 4425100 w 4549123"/>
              <a:gd name="connsiteY54" fmla="*/ 2167300 h 5549975"/>
              <a:gd name="connsiteX55" fmla="*/ 4369017 w 4549123"/>
              <a:gd name="connsiteY55" fmla="*/ 3223633 h 5549975"/>
              <a:gd name="connsiteX56" fmla="*/ 4356231 w 4549123"/>
              <a:gd name="connsiteY56" fmla="*/ 3477281 h 5549975"/>
              <a:gd name="connsiteX57" fmla="*/ 4345146 w 4549123"/>
              <a:gd name="connsiteY57" fmla="*/ 3639984 h 5549975"/>
              <a:gd name="connsiteX58" fmla="*/ 4254385 w 4549123"/>
              <a:gd name="connsiteY58" fmla="*/ 5278921 h 5549975"/>
              <a:gd name="connsiteX59" fmla="*/ 4259683 w 4549123"/>
              <a:gd name="connsiteY59" fmla="*/ 5315626 h 5549975"/>
              <a:gd name="connsiteX60" fmla="*/ 4263217 w 4549123"/>
              <a:gd name="connsiteY60" fmla="*/ 5350090 h 5549975"/>
              <a:gd name="connsiteX61" fmla="*/ 4266049 w 4549123"/>
              <a:gd name="connsiteY61" fmla="*/ 5450399 h 5549975"/>
              <a:gd name="connsiteX62" fmla="*/ 4247492 w 4549123"/>
              <a:gd name="connsiteY62" fmla="*/ 5484804 h 5549975"/>
              <a:gd name="connsiteX63" fmla="*/ 4242840 w 4549123"/>
              <a:gd name="connsiteY63" fmla="*/ 5487504 h 5549975"/>
              <a:gd name="connsiteX64" fmla="*/ 4239383 w 4549123"/>
              <a:gd name="connsiteY64" fmla="*/ 5549951 h 5549975"/>
              <a:gd name="connsiteX65" fmla="*/ 8699 w 4549123"/>
              <a:gd name="connsiteY65" fmla="*/ 5314089 h 5549975"/>
              <a:gd name="connsiteX66" fmla="*/ 12505 w 4549123"/>
              <a:gd name="connsiteY66" fmla="*/ 5243704 h 5549975"/>
              <a:gd name="connsiteX67" fmla="*/ 0 w 4549123"/>
              <a:gd name="connsiteY67" fmla="*/ 5239903 h 5549975"/>
              <a:gd name="connsiteX68" fmla="*/ 4220 w 4549123"/>
              <a:gd name="connsiteY68" fmla="*/ 5233298 h 5549975"/>
              <a:gd name="connsiteX69" fmla="*/ 4489 w 4549123"/>
              <a:gd name="connsiteY69" fmla="*/ 5230552 h 5549975"/>
              <a:gd name="connsiteX70" fmla="*/ 4759 w 4549123"/>
              <a:gd name="connsiteY70" fmla="*/ 5227804 h 5549975"/>
              <a:gd name="connsiteX71" fmla="*/ 5296 w 4549123"/>
              <a:gd name="connsiteY71" fmla="*/ 5222308 h 5549975"/>
              <a:gd name="connsiteX72" fmla="*/ 4981 w 4549123"/>
              <a:gd name="connsiteY72" fmla="*/ 5216405 h 5549975"/>
              <a:gd name="connsiteX73" fmla="*/ 4397 w 4549123"/>
              <a:gd name="connsiteY73" fmla="*/ 5213249 h 5549975"/>
              <a:gd name="connsiteX74" fmla="*/ 4666 w 4549123"/>
              <a:gd name="connsiteY74" fmla="*/ 5210500 h 5549975"/>
              <a:gd name="connsiteX75" fmla="*/ 4350 w 4549123"/>
              <a:gd name="connsiteY75" fmla="*/ 5204597 h 5549975"/>
              <a:gd name="connsiteX76" fmla="*/ 3767 w 4549123"/>
              <a:gd name="connsiteY76" fmla="*/ 5201441 h 5549975"/>
              <a:gd name="connsiteX77" fmla="*/ 3137 w 4549123"/>
              <a:gd name="connsiteY77" fmla="*/ 5189632 h 5549975"/>
              <a:gd name="connsiteX78" fmla="*/ 2553 w 4549123"/>
              <a:gd name="connsiteY78" fmla="*/ 5186477 h 5549975"/>
              <a:gd name="connsiteX79" fmla="*/ 2821 w 4549123"/>
              <a:gd name="connsiteY79" fmla="*/ 5183728 h 5549975"/>
              <a:gd name="connsiteX80" fmla="*/ 1386 w 4549123"/>
              <a:gd name="connsiteY80" fmla="*/ 5180163 h 5549975"/>
              <a:gd name="connsiteX81" fmla="*/ 6798 w 4549123"/>
              <a:gd name="connsiteY81" fmla="*/ 5116566 h 5549975"/>
              <a:gd name="connsiteX82" fmla="*/ 74412 w 4549123"/>
              <a:gd name="connsiteY82" fmla="*/ 3839310 h 5549975"/>
              <a:gd name="connsiteX83" fmla="*/ 299102 w 4549123"/>
              <a:gd name="connsiteY83" fmla="*/ 0 h 5549975"/>
              <a:gd name="connsiteX0" fmla="*/ 304427 w 4554448"/>
              <a:gd name="connsiteY0" fmla="*/ 0 h 5549970"/>
              <a:gd name="connsiteX1" fmla="*/ 3306613 w 4554448"/>
              <a:gd name="connsiteY1" fmla="*/ 171842 h 5549970"/>
              <a:gd name="connsiteX2" fmla="*/ 4135424 w 4554448"/>
              <a:gd name="connsiteY2" fmla="*/ 226950 h 5549970"/>
              <a:gd name="connsiteX3" fmla="*/ 4508618 w 4554448"/>
              <a:gd name="connsiteY3" fmla="*/ 247374 h 5549970"/>
              <a:gd name="connsiteX4" fmla="*/ 4536497 w 4554448"/>
              <a:gd name="connsiteY4" fmla="*/ 269179 h 5549970"/>
              <a:gd name="connsiteX5" fmla="*/ 4534723 w 4554448"/>
              <a:gd name="connsiteY5" fmla="*/ 300930 h 5549970"/>
              <a:gd name="connsiteX6" fmla="*/ 4537645 w 4554448"/>
              <a:gd name="connsiteY6" fmla="*/ 302647 h 5549970"/>
              <a:gd name="connsiteX7" fmla="*/ 4554071 w 4554448"/>
              <a:gd name="connsiteY7" fmla="*/ 334222 h 5549970"/>
              <a:gd name="connsiteX8" fmla="*/ 4531810 w 4554448"/>
              <a:gd name="connsiteY8" fmla="*/ 391868 h 5549970"/>
              <a:gd name="connsiteX9" fmla="*/ 4528322 w 4554448"/>
              <a:gd name="connsiteY9" fmla="*/ 415489 h 5549970"/>
              <a:gd name="connsiteX10" fmla="*/ 4523217 w 4554448"/>
              <a:gd name="connsiteY10" fmla="*/ 506828 h 5549970"/>
              <a:gd name="connsiteX11" fmla="*/ 4522567 w 4554448"/>
              <a:gd name="connsiteY11" fmla="*/ 553245 h 5549970"/>
              <a:gd name="connsiteX12" fmla="*/ 4519468 w 4554448"/>
              <a:gd name="connsiteY12" fmla="*/ 581709 h 5549970"/>
              <a:gd name="connsiteX13" fmla="*/ 4518799 w 4554448"/>
              <a:gd name="connsiteY13" fmla="*/ 585890 h 5549970"/>
              <a:gd name="connsiteX14" fmla="*/ 4505862 w 4554448"/>
              <a:gd name="connsiteY14" fmla="*/ 817404 h 5549970"/>
              <a:gd name="connsiteX15" fmla="*/ 4507575 w 4554448"/>
              <a:gd name="connsiteY15" fmla="*/ 822238 h 5549970"/>
              <a:gd name="connsiteX16" fmla="*/ 4505424 w 4554448"/>
              <a:gd name="connsiteY16" fmla="*/ 846069 h 5549970"/>
              <a:gd name="connsiteX17" fmla="*/ 4503824 w 4554448"/>
              <a:gd name="connsiteY17" fmla="*/ 853854 h 5549970"/>
              <a:gd name="connsiteX18" fmla="*/ 4497586 w 4554448"/>
              <a:gd name="connsiteY18" fmla="*/ 965485 h 5549970"/>
              <a:gd name="connsiteX19" fmla="*/ 4499663 w 4554448"/>
              <a:gd name="connsiteY19" fmla="*/ 966385 h 5549970"/>
              <a:gd name="connsiteX20" fmla="*/ 4503782 w 4554448"/>
              <a:gd name="connsiteY20" fmla="*/ 1002567 h 5549970"/>
              <a:gd name="connsiteX21" fmla="*/ 4498984 w 4554448"/>
              <a:gd name="connsiteY21" fmla="*/ 1101094 h 5549970"/>
              <a:gd name="connsiteX22" fmla="*/ 4498879 w 4554448"/>
              <a:gd name="connsiteY22" fmla="*/ 1159389 h 5549970"/>
              <a:gd name="connsiteX23" fmla="*/ 4503182 w 4554448"/>
              <a:gd name="connsiteY23" fmla="*/ 1180505 h 5549970"/>
              <a:gd name="connsiteX24" fmla="*/ 4506272 w 4554448"/>
              <a:gd name="connsiteY24" fmla="*/ 1210687 h 5549970"/>
              <a:gd name="connsiteX25" fmla="*/ 4515089 w 4554448"/>
              <a:gd name="connsiteY25" fmla="*/ 1263157 h 5549970"/>
              <a:gd name="connsiteX26" fmla="*/ 4517366 w 4554448"/>
              <a:gd name="connsiteY26" fmla="*/ 1313374 h 5549970"/>
              <a:gd name="connsiteX27" fmla="*/ 4516486 w 4554448"/>
              <a:gd name="connsiteY27" fmla="*/ 1347004 h 5549970"/>
              <a:gd name="connsiteX28" fmla="*/ 4516023 w 4554448"/>
              <a:gd name="connsiteY28" fmla="*/ 1351864 h 5549970"/>
              <a:gd name="connsiteX29" fmla="*/ 4506904 w 4554448"/>
              <a:gd name="connsiteY29" fmla="*/ 1391762 h 5549970"/>
              <a:gd name="connsiteX30" fmla="*/ 4510168 w 4554448"/>
              <a:gd name="connsiteY30" fmla="*/ 1395707 h 5549970"/>
              <a:gd name="connsiteX31" fmla="*/ 4513010 w 4554448"/>
              <a:gd name="connsiteY31" fmla="*/ 1408524 h 5549970"/>
              <a:gd name="connsiteX32" fmla="*/ 4508269 w 4554448"/>
              <a:gd name="connsiteY32" fmla="*/ 1419109 h 5549970"/>
              <a:gd name="connsiteX33" fmla="*/ 4498085 w 4554448"/>
              <a:gd name="connsiteY33" fmla="*/ 1469337 h 5549970"/>
              <a:gd name="connsiteX34" fmla="*/ 4487188 w 4554448"/>
              <a:gd name="connsiteY34" fmla="*/ 1543038 h 5549970"/>
              <a:gd name="connsiteX35" fmla="*/ 4482307 w 4554448"/>
              <a:gd name="connsiteY35" fmla="*/ 1553997 h 5549970"/>
              <a:gd name="connsiteX36" fmla="*/ 4467879 w 4554448"/>
              <a:gd name="connsiteY36" fmla="*/ 1626071 h 5549970"/>
              <a:gd name="connsiteX37" fmla="*/ 4464164 w 4554448"/>
              <a:gd name="connsiteY37" fmla="*/ 1664103 h 5549970"/>
              <a:gd name="connsiteX38" fmla="*/ 4467824 w 4554448"/>
              <a:gd name="connsiteY38" fmla="*/ 1668558 h 5549970"/>
              <a:gd name="connsiteX39" fmla="*/ 4466174 w 4554448"/>
              <a:gd name="connsiteY39" fmla="*/ 1679756 h 5549970"/>
              <a:gd name="connsiteX40" fmla="*/ 4466586 w 4554448"/>
              <a:gd name="connsiteY40" fmla="*/ 1682815 h 5549970"/>
              <a:gd name="connsiteX41" fmla="*/ 4468097 w 4554448"/>
              <a:gd name="connsiteY41" fmla="*/ 1700268 h 5549970"/>
              <a:gd name="connsiteX42" fmla="*/ 4456627 w 4554448"/>
              <a:gd name="connsiteY42" fmla="*/ 1735163 h 5549970"/>
              <a:gd name="connsiteX43" fmla="*/ 4454567 w 4554448"/>
              <a:gd name="connsiteY43" fmla="*/ 1735289 h 5549970"/>
              <a:gd name="connsiteX44" fmla="*/ 4446069 w 4554448"/>
              <a:gd name="connsiteY44" fmla="*/ 1887374 h 5549970"/>
              <a:gd name="connsiteX45" fmla="*/ 4454760 w 4554448"/>
              <a:gd name="connsiteY45" fmla="*/ 1911536 h 5549970"/>
              <a:gd name="connsiteX46" fmla="*/ 4457038 w 4554448"/>
              <a:gd name="connsiteY46" fmla="*/ 1961755 h 5549970"/>
              <a:gd name="connsiteX47" fmla="*/ 4456157 w 4554448"/>
              <a:gd name="connsiteY47" fmla="*/ 1995384 h 5549970"/>
              <a:gd name="connsiteX48" fmla="*/ 4455695 w 4554448"/>
              <a:gd name="connsiteY48" fmla="*/ 2000244 h 5549970"/>
              <a:gd name="connsiteX49" fmla="*/ 4446575 w 4554448"/>
              <a:gd name="connsiteY49" fmla="*/ 2040142 h 5549970"/>
              <a:gd name="connsiteX50" fmla="*/ 4449840 w 4554448"/>
              <a:gd name="connsiteY50" fmla="*/ 2044087 h 5549970"/>
              <a:gd name="connsiteX51" fmla="*/ 4452681 w 4554448"/>
              <a:gd name="connsiteY51" fmla="*/ 2056904 h 5549970"/>
              <a:gd name="connsiteX52" fmla="*/ 4447940 w 4554448"/>
              <a:gd name="connsiteY52" fmla="*/ 2067489 h 5549970"/>
              <a:gd name="connsiteX53" fmla="*/ 4437756 w 4554448"/>
              <a:gd name="connsiteY53" fmla="*/ 2117719 h 5549970"/>
              <a:gd name="connsiteX54" fmla="*/ 4430425 w 4554448"/>
              <a:gd name="connsiteY54" fmla="*/ 2167300 h 5549970"/>
              <a:gd name="connsiteX55" fmla="*/ 4374342 w 4554448"/>
              <a:gd name="connsiteY55" fmla="*/ 3223633 h 5549970"/>
              <a:gd name="connsiteX56" fmla="*/ 4361556 w 4554448"/>
              <a:gd name="connsiteY56" fmla="*/ 3477281 h 5549970"/>
              <a:gd name="connsiteX57" fmla="*/ 4350471 w 4554448"/>
              <a:gd name="connsiteY57" fmla="*/ 3639984 h 5549970"/>
              <a:gd name="connsiteX58" fmla="*/ 4259710 w 4554448"/>
              <a:gd name="connsiteY58" fmla="*/ 5278921 h 5549970"/>
              <a:gd name="connsiteX59" fmla="*/ 4265008 w 4554448"/>
              <a:gd name="connsiteY59" fmla="*/ 5315626 h 5549970"/>
              <a:gd name="connsiteX60" fmla="*/ 4268542 w 4554448"/>
              <a:gd name="connsiteY60" fmla="*/ 5350090 h 5549970"/>
              <a:gd name="connsiteX61" fmla="*/ 4271374 w 4554448"/>
              <a:gd name="connsiteY61" fmla="*/ 5450399 h 5549970"/>
              <a:gd name="connsiteX62" fmla="*/ 4252817 w 4554448"/>
              <a:gd name="connsiteY62" fmla="*/ 5484804 h 5549970"/>
              <a:gd name="connsiteX63" fmla="*/ 4248165 w 4554448"/>
              <a:gd name="connsiteY63" fmla="*/ 5487504 h 5549970"/>
              <a:gd name="connsiteX64" fmla="*/ 4244708 w 4554448"/>
              <a:gd name="connsiteY64" fmla="*/ 5549951 h 5549970"/>
              <a:gd name="connsiteX65" fmla="*/ 0 w 4554448"/>
              <a:gd name="connsiteY65" fmla="*/ 5272016 h 5549970"/>
              <a:gd name="connsiteX66" fmla="*/ 17830 w 4554448"/>
              <a:gd name="connsiteY66" fmla="*/ 5243704 h 5549970"/>
              <a:gd name="connsiteX67" fmla="*/ 5325 w 4554448"/>
              <a:gd name="connsiteY67" fmla="*/ 5239903 h 5549970"/>
              <a:gd name="connsiteX68" fmla="*/ 9545 w 4554448"/>
              <a:gd name="connsiteY68" fmla="*/ 5233298 h 5549970"/>
              <a:gd name="connsiteX69" fmla="*/ 9814 w 4554448"/>
              <a:gd name="connsiteY69" fmla="*/ 5230552 h 5549970"/>
              <a:gd name="connsiteX70" fmla="*/ 10084 w 4554448"/>
              <a:gd name="connsiteY70" fmla="*/ 5227804 h 5549970"/>
              <a:gd name="connsiteX71" fmla="*/ 10621 w 4554448"/>
              <a:gd name="connsiteY71" fmla="*/ 5222308 h 5549970"/>
              <a:gd name="connsiteX72" fmla="*/ 10306 w 4554448"/>
              <a:gd name="connsiteY72" fmla="*/ 5216405 h 5549970"/>
              <a:gd name="connsiteX73" fmla="*/ 9722 w 4554448"/>
              <a:gd name="connsiteY73" fmla="*/ 5213249 h 5549970"/>
              <a:gd name="connsiteX74" fmla="*/ 9991 w 4554448"/>
              <a:gd name="connsiteY74" fmla="*/ 5210500 h 5549970"/>
              <a:gd name="connsiteX75" fmla="*/ 9675 w 4554448"/>
              <a:gd name="connsiteY75" fmla="*/ 5204597 h 5549970"/>
              <a:gd name="connsiteX76" fmla="*/ 9092 w 4554448"/>
              <a:gd name="connsiteY76" fmla="*/ 5201441 h 5549970"/>
              <a:gd name="connsiteX77" fmla="*/ 8462 w 4554448"/>
              <a:gd name="connsiteY77" fmla="*/ 5189632 h 5549970"/>
              <a:gd name="connsiteX78" fmla="*/ 7878 w 4554448"/>
              <a:gd name="connsiteY78" fmla="*/ 5186477 h 5549970"/>
              <a:gd name="connsiteX79" fmla="*/ 8146 w 4554448"/>
              <a:gd name="connsiteY79" fmla="*/ 5183728 h 5549970"/>
              <a:gd name="connsiteX80" fmla="*/ 6711 w 4554448"/>
              <a:gd name="connsiteY80" fmla="*/ 5180163 h 5549970"/>
              <a:gd name="connsiteX81" fmla="*/ 12123 w 4554448"/>
              <a:gd name="connsiteY81" fmla="*/ 5116566 h 5549970"/>
              <a:gd name="connsiteX82" fmla="*/ 79737 w 4554448"/>
              <a:gd name="connsiteY82" fmla="*/ 3839310 h 5549970"/>
              <a:gd name="connsiteX83" fmla="*/ 304427 w 4554448"/>
              <a:gd name="connsiteY83" fmla="*/ 0 h 5549970"/>
              <a:gd name="connsiteX0" fmla="*/ 338086 w 4588107"/>
              <a:gd name="connsiteY0" fmla="*/ 0 h 5549995"/>
              <a:gd name="connsiteX1" fmla="*/ 3340272 w 4588107"/>
              <a:gd name="connsiteY1" fmla="*/ 171842 h 5549995"/>
              <a:gd name="connsiteX2" fmla="*/ 4169083 w 4588107"/>
              <a:gd name="connsiteY2" fmla="*/ 226950 h 5549995"/>
              <a:gd name="connsiteX3" fmla="*/ 4542277 w 4588107"/>
              <a:gd name="connsiteY3" fmla="*/ 247374 h 5549995"/>
              <a:gd name="connsiteX4" fmla="*/ 4570156 w 4588107"/>
              <a:gd name="connsiteY4" fmla="*/ 269179 h 5549995"/>
              <a:gd name="connsiteX5" fmla="*/ 4568382 w 4588107"/>
              <a:gd name="connsiteY5" fmla="*/ 300930 h 5549995"/>
              <a:gd name="connsiteX6" fmla="*/ 4571304 w 4588107"/>
              <a:gd name="connsiteY6" fmla="*/ 302647 h 5549995"/>
              <a:gd name="connsiteX7" fmla="*/ 4587730 w 4588107"/>
              <a:gd name="connsiteY7" fmla="*/ 334222 h 5549995"/>
              <a:gd name="connsiteX8" fmla="*/ 4565469 w 4588107"/>
              <a:gd name="connsiteY8" fmla="*/ 391868 h 5549995"/>
              <a:gd name="connsiteX9" fmla="*/ 4561981 w 4588107"/>
              <a:gd name="connsiteY9" fmla="*/ 415489 h 5549995"/>
              <a:gd name="connsiteX10" fmla="*/ 4556876 w 4588107"/>
              <a:gd name="connsiteY10" fmla="*/ 506828 h 5549995"/>
              <a:gd name="connsiteX11" fmla="*/ 4556226 w 4588107"/>
              <a:gd name="connsiteY11" fmla="*/ 553245 h 5549995"/>
              <a:gd name="connsiteX12" fmla="*/ 4553127 w 4588107"/>
              <a:gd name="connsiteY12" fmla="*/ 581709 h 5549995"/>
              <a:gd name="connsiteX13" fmla="*/ 4552458 w 4588107"/>
              <a:gd name="connsiteY13" fmla="*/ 585890 h 5549995"/>
              <a:gd name="connsiteX14" fmla="*/ 4539521 w 4588107"/>
              <a:gd name="connsiteY14" fmla="*/ 817404 h 5549995"/>
              <a:gd name="connsiteX15" fmla="*/ 4541234 w 4588107"/>
              <a:gd name="connsiteY15" fmla="*/ 822238 h 5549995"/>
              <a:gd name="connsiteX16" fmla="*/ 4539083 w 4588107"/>
              <a:gd name="connsiteY16" fmla="*/ 846069 h 5549995"/>
              <a:gd name="connsiteX17" fmla="*/ 4537483 w 4588107"/>
              <a:gd name="connsiteY17" fmla="*/ 853854 h 5549995"/>
              <a:gd name="connsiteX18" fmla="*/ 4531245 w 4588107"/>
              <a:gd name="connsiteY18" fmla="*/ 965485 h 5549995"/>
              <a:gd name="connsiteX19" fmla="*/ 4533322 w 4588107"/>
              <a:gd name="connsiteY19" fmla="*/ 966385 h 5549995"/>
              <a:gd name="connsiteX20" fmla="*/ 4537441 w 4588107"/>
              <a:gd name="connsiteY20" fmla="*/ 1002567 h 5549995"/>
              <a:gd name="connsiteX21" fmla="*/ 4532643 w 4588107"/>
              <a:gd name="connsiteY21" fmla="*/ 1101094 h 5549995"/>
              <a:gd name="connsiteX22" fmla="*/ 4532538 w 4588107"/>
              <a:gd name="connsiteY22" fmla="*/ 1159389 h 5549995"/>
              <a:gd name="connsiteX23" fmla="*/ 4536841 w 4588107"/>
              <a:gd name="connsiteY23" fmla="*/ 1180505 h 5549995"/>
              <a:gd name="connsiteX24" fmla="*/ 4539931 w 4588107"/>
              <a:gd name="connsiteY24" fmla="*/ 1210687 h 5549995"/>
              <a:gd name="connsiteX25" fmla="*/ 4548748 w 4588107"/>
              <a:gd name="connsiteY25" fmla="*/ 1263157 h 5549995"/>
              <a:gd name="connsiteX26" fmla="*/ 4551025 w 4588107"/>
              <a:gd name="connsiteY26" fmla="*/ 1313374 h 5549995"/>
              <a:gd name="connsiteX27" fmla="*/ 4550145 w 4588107"/>
              <a:gd name="connsiteY27" fmla="*/ 1347004 h 5549995"/>
              <a:gd name="connsiteX28" fmla="*/ 4549682 w 4588107"/>
              <a:gd name="connsiteY28" fmla="*/ 1351864 h 5549995"/>
              <a:gd name="connsiteX29" fmla="*/ 4540563 w 4588107"/>
              <a:gd name="connsiteY29" fmla="*/ 1391762 h 5549995"/>
              <a:gd name="connsiteX30" fmla="*/ 4543827 w 4588107"/>
              <a:gd name="connsiteY30" fmla="*/ 1395707 h 5549995"/>
              <a:gd name="connsiteX31" fmla="*/ 4546669 w 4588107"/>
              <a:gd name="connsiteY31" fmla="*/ 1408524 h 5549995"/>
              <a:gd name="connsiteX32" fmla="*/ 4541928 w 4588107"/>
              <a:gd name="connsiteY32" fmla="*/ 1419109 h 5549995"/>
              <a:gd name="connsiteX33" fmla="*/ 4531744 w 4588107"/>
              <a:gd name="connsiteY33" fmla="*/ 1469337 h 5549995"/>
              <a:gd name="connsiteX34" fmla="*/ 4520847 w 4588107"/>
              <a:gd name="connsiteY34" fmla="*/ 1543038 h 5549995"/>
              <a:gd name="connsiteX35" fmla="*/ 4515966 w 4588107"/>
              <a:gd name="connsiteY35" fmla="*/ 1553997 h 5549995"/>
              <a:gd name="connsiteX36" fmla="*/ 4501538 w 4588107"/>
              <a:gd name="connsiteY36" fmla="*/ 1626071 h 5549995"/>
              <a:gd name="connsiteX37" fmla="*/ 4497823 w 4588107"/>
              <a:gd name="connsiteY37" fmla="*/ 1664103 h 5549995"/>
              <a:gd name="connsiteX38" fmla="*/ 4501483 w 4588107"/>
              <a:gd name="connsiteY38" fmla="*/ 1668558 h 5549995"/>
              <a:gd name="connsiteX39" fmla="*/ 4499833 w 4588107"/>
              <a:gd name="connsiteY39" fmla="*/ 1679756 h 5549995"/>
              <a:gd name="connsiteX40" fmla="*/ 4500245 w 4588107"/>
              <a:gd name="connsiteY40" fmla="*/ 1682815 h 5549995"/>
              <a:gd name="connsiteX41" fmla="*/ 4501756 w 4588107"/>
              <a:gd name="connsiteY41" fmla="*/ 1700268 h 5549995"/>
              <a:gd name="connsiteX42" fmla="*/ 4490286 w 4588107"/>
              <a:gd name="connsiteY42" fmla="*/ 1735163 h 5549995"/>
              <a:gd name="connsiteX43" fmla="*/ 4488226 w 4588107"/>
              <a:gd name="connsiteY43" fmla="*/ 1735289 h 5549995"/>
              <a:gd name="connsiteX44" fmla="*/ 4479728 w 4588107"/>
              <a:gd name="connsiteY44" fmla="*/ 1887374 h 5549995"/>
              <a:gd name="connsiteX45" fmla="*/ 4488419 w 4588107"/>
              <a:gd name="connsiteY45" fmla="*/ 1911536 h 5549995"/>
              <a:gd name="connsiteX46" fmla="*/ 4490697 w 4588107"/>
              <a:gd name="connsiteY46" fmla="*/ 1961755 h 5549995"/>
              <a:gd name="connsiteX47" fmla="*/ 4489816 w 4588107"/>
              <a:gd name="connsiteY47" fmla="*/ 1995384 h 5549995"/>
              <a:gd name="connsiteX48" fmla="*/ 4489354 w 4588107"/>
              <a:gd name="connsiteY48" fmla="*/ 2000244 h 5549995"/>
              <a:gd name="connsiteX49" fmla="*/ 4480234 w 4588107"/>
              <a:gd name="connsiteY49" fmla="*/ 2040142 h 5549995"/>
              <a:gd name="connsiteX50" fmla="*/ 4483499 w 4588107"/>
              <a:gd name="connsiteY50" fmla="*/ 2044087 h 5549995"/>
              <a:gd name="connsiteX51" fmla="*/ 4486340 w 4588107"/>
              <a:gd name="connsiteY51" fmla="*/ 2056904 h 5549995"/>
              <a:gd name="connsiteX52" fmla="*/ 4481599 w 4588107"/>
              <a:gd name="connsiteY52" fmla="*/ 2067489 h 5549995"/>
              <a:gd name="connsiteX53" fmla="*/ 4471415 w 4588107"/>
              <a:gd name="connsiteY53" fmla="*/ 2117719 h 5549995"/>
              <a:gd name="connsiteX54" fmla="*/ 4464084 w 4588107"/>
              <a:gd name="connsiteY54" fmla="*/ 2167300 h 5549995"/>
              <a:gd name="connsiteX55" fmla="*/ 4408001 w 4588107"/>
              <a:gd name="connsiteY55" fmla="*/ 3223633 h 5549995"/>
              <a:gd name="connsiteX56" fmla="*/ 4395215 w 4588107"/>
              <a:gd name="connsiteY56" fmla="*/ 3477281 h 5549995"/>
              <a:gd name="connsiteX57" fmla="*/ 4384130 w 4588107"/>
              <a:gd name="connsiteY57" fmla="*/ 3639984 h 5549995"/>
              <a:gd name="connsiteX58" fmla="*/ 4293369 w 4588107"/>
              <a:gd name="connsiteY58" fmla="*/ 5278921 h 5549995"/>
              <a:gd name="connsiteX59" fmla="*/ 4298667 w 4588107"/>
              <a:gd name="connsiteY59" fmla="*/ 5315626 h 5549995"/>
              <a:gd name="connsiteX60" fmla="*/ 4302201 w 4588107"/>
              <a:gd name="connsiteY60" fmla="*/ 5350090 h 5549995"/>
              <a:gd name="connsiteX61" fmla="*/ 4305033 w 4588107"/>
              <a:gd name="connsiteY61" fmla="*/ 5450399 h 5549995"/>
              <a:gd name="connsiteX62" fmla="*/ 4286476 w 4588107"/>
              <a:gd name="connsiteY62" fmla="*/ 5484804 h 5549995"/>
              <a:gd name="connsiteX63" fmla="*/ 4281824 w 4588107"/>
              <a:gd name="connsiteY63" fmla="*/ 5487504 h 5549995"/>
              <a:gd name="connsiteX64" fmla="*/ 4278367 w 4588107"/>
              <a:gd name="connsiteY64" fmla="*/ 5549951 h 5549995"/>
              <a:gd name="connsiteX65" fmla="*/ 0 w 4588107"/>
              <a:gd name="connsiteY65" fmla="*/ 5387017 h 5549995"/>
              <a:gd name="connsiteX66" fmla="*/ 51489 w 4588107"/>
              <a:gd name="connsiteY66" fmla="*/ 5243704 h 5549995"/>
              <a:gd name="connsiteX67" fmla="*/ 38984 w 4588107"/>
              <a:gd name="connsiteY67" fmla="*/ 5239903 h 5549995"/>
              <a:gd name="connsiteX68" fmla="*/ 43204 w 4588107"/>
              <a:gd name="connsiteY68" fmla="*/ 5233298 h 5549995"/>
              <a:gd name="connsiteX69" fmla="*/ 43473 w 4588107"/>
              <a:gd name="connsiteY69" fmla="*/ 5230552 h 5549995"/>
              <a:gd name="connsiteX70" fmla="*/ 43743 w 4588107"/>
              <a:gd name="connsiteY70" fmla="*/ 5227804 h 5549995"/>
              <a:gd name="connsiteX71" fmla="*/ 44280 w 4588107"/>
              <a:gd name="connsiteY71" fmla="*/ 5222308 h 5549995"/>
              <a:gd name="connsiteX72" fmla="*/ 43965 w 4588107"/>
              <a:gd name="connsiteY72" fmla="*/ 5216405 h 5549995"/>
              <a:gd name="connsiteX73" fmla="*/ 43381 w 4588107"/>
              <a:gd name="connsiteY73" fmla="*/ 5213249 h 5549995"/>
              <a:gd name="connsiteX74" fmla="*/ 43650 w 4588107"/>
              <a:gd name="connsiteY74" fmla="*/ 5210500 h 5549995"/>
              <a:gd name="connsiteX75" fmla="*/ 43334 w 4588107"/>
              <a:gd name="connsiteY75" fmla="*/ 5204597 h 5549995"/>
              <a:gd name="connsiteX76" fmla="*/ 42751 w 4588107"/>
              <a:gd name="connsiteY76" fmla="*/ 5201441 h 5549995"/>
              <a:gd name="connsiteX77" fmla="*/ 42121 w 4588107"/>
              <a:gd name="connsiteY77" fmla="*/ 5189632 h 5549995"/>
              <a:gd name="connsiteX78" fmla="*/ 41537 w 4588107"/>
              <a:gd name="connsiteY78" fmla="*/ 5186477 h 5549995"/>
              <a:gd name="connsiteX79" fmla="*/ 41805 w 4588107"/>
              <a:gd name="connsiteY79" fmla="*/ 5183728 h 5549995"/>
              <a:gd name="connsiteX80" fmla="*/ 40370 w 4588107"/>
              <a:gd name="connsiteY80" fmla="*/ 5180163 h 5549995"/>
              <a:gd name="connsiteX81" fmla="*/ 45782 w 4588107"/>
              <a:gd name="connsiteY81" fmla="*/ 5116566 h 5549995"/>
              <a:gd name="connsiteX82" fmla="*/ 113396 w 4588107"/>
              <a:gd name="connsiteY82" fmla="*/ 3839310 h 5549995"/>
              <a:gd name="connsiteX83" fmla="*/ 338086 w 4588107"/>
              <a:gd name="connsiteY83" fmla="*/ 0 h 5549995"/>
              <a:gd name="connsiteX0" fmla="*/ 299102 w 4549123"/>
              <a:gd name="connsiteY0" fmla="*/ 0 h 5549966"/>
              <a:gd name="connsiteX1" fmla="*/ 3301288 w 4549123"/>
              <a:gd name="connsiteY1" fmla="*/ 171842 h 5549966"/>
              <a:gd name="connsiteX2" fmla="*/ 4130099 w 4549123"/>
              <a:gd name="connsiteY2" fmla="*/ 226950 h 5549966"/>
              <a:gd name="connsiteX3" fmla="*/ 4503293 w 4549123"/>
              <a:gd name="connsiteY3" fmla="*/ 247374 h 5549966"/>
              <a:gd name="connsiteX4" fmla="*/ 4531172 w 4549123"/>
              <a:gd name="connsiteY4" fmla="*/ 269179 h 5549966"/>
              <a:gd name="connsiteX5" fmla="*/ 4529398 w 4549123"/>
              <a:gd name="connsiteY5" fmla="*/ 300930 h 5549966"/>
              <a:gd name="connsiteX6" fmla="*/ 4532320 w 4549123"/>
              <a:gd name="connsiteY6" fmla="*/ 302647 h 5549966"/>
              <a:gd name="connsiteX7" fmla="*/ 4548746 w 4549123"/>
              <a:gd name="connsiteY7" fmla="*/ 334222 h 5549966"/>
              <a:gd name="connsiteX8" fmla="*/ 4526485 w 4549123"/>
              <a:gd name="connsiteY8" fmla="*/ 391868 h 5549966"/>
              <a:gd name="connsiteX9" fmla="*/ 4522997 w 4549123"/>
              <a:gd name="connsiteY9" fmla="*/ 415489 h 5549966"/>
              <a:gd name="connsiteX10" fmla="*/ 4517892 w 4549123"/>
              <a:gd name="connsiteY10" fmla="*/ 506828 h 5549966"/>
              <a:gd name="connsiteX11" fmla="*/ 4517242 w 4549123"/>
              <a:gd name="connsiteY11" fmla="*/ 553245 h 5549966"/>
              <a:gd name="connsiteX12" fmla="*/ 4514143 w 4549123"/>
              <a:gd name="connsiteY12" fmla="*/ 581709 h 5549966"/>
              <a:gd name="connsiteX13" fmla="*/ 4513474 w 4549123"/>
              <a:gd name="connsiteY13" fmla="*/ 585890 h 5549966"/>
              <a:gd name="connsiteX14" fmla="*/ 4500537 w 4549123"/>
              <a:gd name="connsiteY14" fmla="*/ 817404 h 5549966"/>
              <a:gd name="connsiteX15" fmla="*/ 4502250 w 4549123"/>
              <a:gd name="connsiteY15" fmla="*/ 822238 h 5549966"/>
              <a:gd name="connsiteX16" fmla="*/ 4500099 w 4549123"/>
              <a:gd name="connsiteY16" fmla="*/ 846069 h 5549966"/>
              <a:gd name="connsiteX17" fmla="*/ 4498499 w 4549123"/>
              <a:gd name="connsiteY17" fmla="*/ 853854 h 5549966"/>
              <a:gd name="connsiteX18" fmla="*/ 4492261 w 4549123"/>
              <a:gd name="connsiteY18" fmla="*/ 965485 h 5549966"/>
              <a:gd name="connsiteX19" fmla="*/ 4494338 w 4549123"/>
              <a:gd name="connsiteY19" fmla="*/ 966385 h 5549966"/>
              <a:gd name="connsiteX20" fmla="*/ 4498457 w 4549123"/>
              <a:gd name="connsiteY20" fmla="*/ 1002567 h 5549966"/>
              <a:gd name="connsiteX21" fmla="*/ 4493659 w 4549123"/>
              <a:gd name="connsiteY21" fmla="*/ 1101094 h 5549966"/>
              <a:gd name="connsiteX22" fmla="*/ 4493554 w 4549123"/>
              <a:gd name="connsiteY22" fmla="*/ 1159389 h 5549966"/>
              <a:gd name="connsiteX23" fmla="*/ 4497857 w 4549123"/>
              <a:gd name="connsiteY23" fmla="*/ 1180505 h 5549966"/>
              <a:gd name="connsiteX24" fmla="*/ 4500947 w 4549123"/>
              <a:gd name="connsiteY24" fmla="*/ 1210687 h 5549966"/>
              <a:gd name="connsiteX25" fmla="*/ 4509764 w 4549123"/>
              <a:gd name="connsiteY25" fmla="*/ 1263157 h 5549966"/>
              <a:gd name="connsiteX26" fmla="*/ 4512041 w 4549123"/>
              <a:gd name="connsiteY26" fmla="*/ 1313374 h 5549966"/>
              <a:gd name="connsiteX27" fmla="*/ 4511161 w 4549123"/>
              <a:gd name="connsiteY27" fmla="*/ 1347004 h 5549966"/>
              <a:gd name="connsiteX28" fmla="*/ 4510698 w 4549123"/>
              <a:gd name="connsiteY28" fmla="*/ 1351864 h 5549966"/>
              <a:gd name="connsiteX29" fmla="*/ 4501579 w 4549123"/>
              <a:gd name="connsiteY29" fmla="*/ 1391762 h 5549966"/>
              <a:gd name="connsiteX30" fmla="*/ 4504843 w 4549123"/>
              <a:gd name="connsiteY30" fmla="*/ 1395707 h 5549966"/>
              <a:gd name="connsiteX31" fmla="*/ 4507685 w 4549123"/>
              <a:gd name="connsiteY31" fmla="*/ 1408524 h 5549966"/>
              <a:gd name="connsiteX32" fmla="*/ 4502944 w 4549123"/>
              <a:gd name="connsiteY32" fmla="*/ 1419109 h 5549966"/>
              <a:gd name="connsiteX33" fmla="*/ 4492760 w 4549123"/>
              <a:gd name="connsiteY33" fmla="*/ 1469337 h 5549966"/>
              <a:gd name="connsiteX34" fmla="*/ 4481863 w 4549123"/>
              <a:gd name="connsiteY34" fmla="*/ 1543038 h 5549966"/>
              <a:gd name="connsiteX35" fmla="*/ 4476982 w 4549123"/>
              <a:gd name="connsiteY35" fmla="*/ 1553997 h 5549966"/>
              <a:gd name="connsiteX36" fmla="*/ 4462554 w 4549123"/>
              <a:gd name="connsiteY36" fmla="*/ 1626071 h 5549966"/>
              <a:gd name="connsiteX37" fmla="*/ 4458839 w 4549123"/>
              <a:gd name="connsiteY37" fmla="*/ 1664103 h 5549966"/>
              <a:gd name="connsiteX38" fmla="*/ 4462499 w 4549123"/>
              <a:gd name="connsiteY38" fmla="*/ 1668558 h 5549966"/>
              <a:gd name="connsiteX39" fmla="*/ 4460849 w 4549123"/>
              <a:gd name="connsiteY39" fmla="*/ 1679756 h 5549966"/>
              <a:gd name="connsiteX40" fmla="*/ 4461261 w 4549123"/>
              <a:gd name="connsiteY40" fmla="*/ 1682815 h 5549966"/>
              <a:gd name="connsiteX41" fmla="*/ 4462772 w 4549123"/>
              <a:gd name="connsiteY41" fmla="*/ 1700268 h 5549966"/>
              <a:gd name="connsiteX42" fmla="*/ 4451302 w 4549123"/>
              <a:gd name="connsiteY42" fmla="*/ 1735163 h 5549966"/>
              <a:gd name="connsiteX43" fmla="*/ 4449242 w 4549123"/>
              <a:gd name="connsiteY43" fmla="*/ 1735289 h 5549966"/>
              <a:gd name="connsiteX44" fmla="*/ 4440744 w 4549123"/>
              <a:gd name="connsiteY44" fmla="*/ 1887374 h 5549966"/>
              <a:gd name="connsiteX45" fmla="*/ 4449435 w 4549123"/>
              <a:gd name="connsiteY45" fmla="*/ 1911536 h 5549966"/>
              <a:gd name="connsiteX46" fmla="*/ 4451713 w 4549123"/>
              <a:gd name="connsiteY46" fmla="*/ 1961755 h 5549966"/>
              <a:gd name="connsiteX47" fmla="*/ 4450832 w 4549123"/>
              <a:gd name="connsiteY47" fmla="*/ 1995384 h 5549966"/>
              <a:gd name="connsiteX48" fmla="*/ 4450370 w 4549123"/>
              <a:gd name="connsiteY48" fmla="*/ 2000244 h 5549966"/>
              <a:gd name="connsiteX49" fmla="*/ 4441250 w 4549123"/>
              <a:gd name="connsiteY49" fmla="*/ 2040142 h 5549966"/>
              <a:gd name="connsiteX50" fmla="*/ 4444515 w 4549123"/>
              <a:gd name="connsiteY50" fmla="*/ 2044087 h 5549966"/>
              <a:gd name="connsiteX51" fmla="*/ 4447356 w 4549123"/>
              <a:gd name="connsiteY51" fmla="*/ 2056904 h 5549966"/>
              <a:gd name="connsiteX52" fmla="*/ 4442615 w 4549123"/>
              <a:gd name="connsiteY52" fmla="*/ 2067489 h 5549966"/>
              <a:gd name="connsiteX53" fmla="*/ 4432431 w 4549123"/>
              <a:gd name="connsiteY53" fmla="*/ 2117719 h 5549966"/>
              <a:gd name="connsiteX54" fmla="*/ 4425100 w 4549123"/>
              <a:gd name="connsiteY54" fmla="*/ 2167300 h 5549966"/>
              <a:gd name="connsiteX55" fmla="*/ 4369017 w 4549123"/>
              <a:gd name="connsiteY55" fmla="*/ 3223633 h 5549966"/>
              <a:gd name="connsiteX56" fmla="*/ 4356231 w 4549123"/>
              <a:gd name="connsiteY56" fmla="*/ 3477281 h 5549966"/>
              <a:gd name="connsiteX57" fmla="*/ 4345146 w 4549123"/>
              <a:gd name="connsiteY57" fmla="*/ 3639984 h 5549966"/>
              <a:gd name="connsiteX58" fmla="*/ 4254385 w 4549123"/>
              <a:gd name="connsiteY58" fmla="*/ 5278921 h 5549966"/>
              <a:gd name="connsiteX59" fmla="*/ 4259683 w 4549123"/>
              <a:gd name="connsiteY59" fmla="*/ 5315626 h 5549966"/>
              <a:gd name="connsiteX60" fmla="*/ 4263217 w 4549123"/>
              <a:gd name="connsiteY60" fmla="*/ 5350090 h 5549966"/>
              <a:gd name="connsiteX61" fmla="*/ 4266049 w 4549123"/>
              <a:gd name="connsiteY61" fmla="*/ 5450399 h 5549966"/>
              <a:gd name="connsiteX62" fmla="*/ 4247492 w 4549123"/>
              <a:gd name="connsiteY62" fmla="*/ 5484804 h 5549966"/>
              <a:gd name="connsiteX63" fmla="*/ 4242840 w 4549123"/>
              <a:gd name="connsiteY63" fmla="*/ 5487504 h 5549966"/>
              <a:gd name="connsiteX64" fmla="*/ 4239383 w 4549123"/>
              <a:gd name="connsiteY64" fmla="*/ 5549951 h 5549966"/>
              <a:gd name="connsiteX65" fmla="*/ 266751 w 4549123"/>
              <a:gd name="connsiteY65" fmla="*/ 5218723 h 5549966"/>
              <a:gd name="connsiteX66" fmla="*/ 12505 w 4549123"/>
              <a:gd name="connsiteY66" fmla="*/ 5243704 h 5549966"/>
              <a:gd name="connsiteX67" fmla="*/ 0 w 4549123"/>
              <a:gd name="connsiteY67" fmla="*/ 5239903 h 5549966"/>
              <a:gd name="connsiteX68" fmla="*/ 4220 w 4549123"/>
              <a:gd name="connsiteY68" fmla="*/ 5233298 h 5549966"/>
              <a:gd name="connsiteX69" fmla="*/ 4489 w 4549123"/>
              <a:gd name="connsiteY69" fmla="*/ 5230552 h 5549966"/>
              <a:gd name="connsiteX70" fmla="*/ 4759 w 4549123"/>
              <a:gd name="connsiteY70" fmla="*/ 5227804 h 5549966"/>
              <a:gd name="connsiteX71" fmla="*/ 5296 w 4549123"/>
              <a:gd name="connsiteY71" fmla="*/ 5222308 h 5549966"/>
              <a:gd name="connsiteX72" fmla="*/ 4981 w 4549123"/>
              <a:gd name="connsiteY72" fmla="*/ 5216405 h 5549966"/>
              <a:gd name="connsiteX73" fmla="*/ 4397 w 4549123"/>
              <a:gd name="connsiteY73" fmla="*/ 5213249 h 5549966"/>
              <a:gd name="connsiteX74" fmla="*/ 4666 w 4549123"/>
              <a:gd name="connsiteY74" fmla="*/ 5210500 h 5549966"/>
              <a:gd name="connsiteX75" fmla="*/ 4350 w 4549123"/>
              <a:gd name="connsiteY75" fmla="*/ 5204597 h 5549966"/>
              <a:gd name="connsiteX76" fmla="*/ 3767 w 4549123"/>
              <a:gd name="connsiteY76" fmla="*/ 5201441 h 5549966"/>
              <a:gd name="connsiteX77" fmla="*/ 3137 w 4549123"/>
              <a:gd name="connsiteY77" fmla="*/ 5189632 h 5549966"/>
              <a:gd name="connsiteX78" fmla="*/ 2553 w 4549123"/>
              <a:gd name="connsiteY78" fmla="*/ 5186477 h 5549966"/>
              <a:gd name="connsiteX79" fmla="*/ 2821 w 4549123"/>
              <a:gd name="connsiteY79" fmla="*/ 5183728 h 5549966"/>
              <a:gd name="connsiteX80" fmla="*/ 1386 w 4549123"/>
              <a:gd name="connsiteY80" fmla="*/ 5180163 h 5549966"/>
              <a:gd name="connsiteX81" fmla="*/ 6798 w 4549123"/>
              <a:gd name="connsiteY81" fmla="*/ 5116566 h 5549966"/>
              <a:gd name="connsiteX82" fmla="*/ 74412 w 4549123"/>
              <a:gd name="connsiteY82" fmla="*/ 3839310 h 5549966"/>
              <a:gd name="connsiteX83" fmla="*/ 299102 w 4549123"/>
              <a:gd name="connsiteY83" fmla="*/ 0 h 5549966"/>
              <a:gd name="connsiteX0" fmla="*/ 303426 w 4553447"/>
              <a:gd name="connsiteY0" fmla="*/ 0 h 5549966"/>
              <a:gd name="connsiteX1" fmla="*/ 3305612 w 4553447"/>
              <a:gd name="connsiteY1" fmla="*/ 171842 h 5549966"/>
              <a:gd name="connsiteX2" fmla="*/ 4134423 w 4553447"/>
              <a:gd name="connsiteY2" fmla="*/ 226950 h 5549966"/>
              <a:gd name="connsiteX3" fmla="*/ 4507617 w 4553447"/>
              <a:gd name="connsiteY3" fmla="*/ 247374 h 5549966"/>
              <a:gd name="connsiteX4" fmla="*/ 4535496 w 4553447"/>
              <a:gd name="connsiteY4" fmla="*/ 269179 h 5549966"/>
              <a:gd name="connsiteX5" fmla="*/ 4533722 w 4553447"/>
              <a:gd name="connsiteY5" fmla="*/ 300930 h 5549966"/>
              <a:gd name="connsiteX6" fmla="*/ 4536644 w 4553447"/>
              <a:gd name="connsiteY6" fmla="*/ 302647 h 5549966"/>
              <a:gd name="connsiteX7" fmla="*/ 4553070 w 4553447"/>
              <a:gd name="connsiteY7" fmla="*/ 334222 h 5549966"/>
              <a:gd name="connsiteX8" fmla="*/ 4530809 w 4553447"/>
              <a:gd name="connsiteY8" fmla="*/ 391868 h 5549966"/>
              <a:gd name="connsiteX9" fmla="*/ 4527321 w 4553447"/>
              <a:gd name="connsiteY9" fmla="*/ 415489 h 5549966"/>
              <a:gd name="connsiteX10" fmla="*/ 4522216 w 4553447"/>
              <a:gd name="connsiteY10" fmla="*/ 506828 h 5549966"/>
              <a:gd name="connsiteX11" fmla="*/ 4521566 w 4553447"/>
              <a:gd name="connsiteY11" fmla="*/ 553245 h 5549966"/>
              <a:gd name="connsiteX12" fmla="*/ 4518467 w 4553447"/>
              <a:gd name="connsiteY12" fmla="*/ 581709 h 5549966"/>
              <a:gd name="connsiteX13" fmla="*/ 4517798 w 4553447"/>
              <a:gd name="connsiteY13" fmla="*/ 585890 h 5549966"/>
              <a:gd name="connsiteX14" fmla="*/ 4504861 w 4553447"/>
              <a:gd name="connsiteY14" fmla="*/ 817404 h 5549966"/>
              <a:gd name="connsiteX15" fmla="*/ 4506574 w 4553447"/>
              <a:gd name="connsiteY15" fmla="*/ 822238 h 5549966"/>
              <a:gd name="connsiteX16" fmla="*/ 4504423 w 4553447"/>
              <a:gd name="connsiteY16" fmla="*/ 846069 h 5549966"/>
              <a:gd name="connsiteX17" fmla="*/ 4502823 w 4553447"/>
              <a:gd name="connsiteY17" fmla="*/ 853854 h 5549966"/>
              <a:gd name="connsiteX18" fmla="*/ 4496585 w 4553447"/>
              <a:gd name="connsiteY18" fmla="*/ 965485 h 5549966"/>
              <a:gd name="connsiteX19" fmla="*/ 4498662 w 4553447"/>
              <a:gd name="connsiteY19" fmla="*/ 966385 h 5549966"/>
              <a:gd name="connsiteX20" fmla="*/ 4502781 w 4553447"/>
              <a:gd name="connsiteY20" fmla="*/ 1002567 h 5549966"/>
              <a:gd name="connsiteX21" fmla="*/ 4497983 w 4553447"/>
              <a:gd name="connsiteY21" fmla="*/ 1101094 h 5549966"/>
              <a:gd name="connsiteX22" fmla="*/ 4497878 w 4553447"/>
              <a:gd name="connsiteY22" fmla="*/ 1159389 h 5549966"/>
              <a:gd name="connsiteX23" fmla="*/ 4502181 w 4553447"/>
              <a:gd name="connsiteY23" fmla="*/ 1180505 h 5549966"/>
              <a:gd name="connsiteX24" fmla="*/ 4505271 w 4553447"/>
              <a:gd name="connsiteY24" fmla="*/ 1210687 h 5549966"/>
              <a:gd name="connsiteX25" fmla="*/ 4514088 w 4553447"/>
              <a:gd name="connsiteY25" fmla="*/ 1263157 h 5549966"/>
              <a:gd name="connsiteX26" fmla="*/ 4516365 w 4553447"/>
              <a:gd name="connsiteY26" fmla="*/ 1313374 h 5549966"/>
              <a:gd name="connsiteX27" fmla="*/ 4515485 w 4553447"/>
              <a:gd name="connsiteY27" fmla="*/ 1347004 h 5549966"/>
              <a:gd name="connsiteX28" fmla="*/ 4515022 w 4553447"/>
              <a:gd name="connsiteY28" fmla="*/ 1351864 h 5549966"/>
              <a:gd name="connsiteX29" fmla="*/ 4505903 w 4553447"/>
              <a:gd name="connsiteY29" fmla="*/ 1391762 h 5549966"/>
              <a:gd name="connsiteX30" fmla="*/ 4509167 w 4553447"/>
              <a:gd name="connsiteY30" fmla="*/ 1395707 h 5549966"/>
              <a:gd name="connsiteX31" fmla="*/ 4512009 w 4553447"/>
              <a:gd name="connsiteY31" fmla="*/ 1408524 h 5549966"/>
              <a:gd name="connsiteX32" fmla="*/ 4507268 w 4553447"/>
              <a:gd name="connsiteY32" fmla="*/ 1419109 h 5549966"/>
              <a:gd name="connsiteX33" fmla="*/ 4497084 w 4553447"/>
              <a:gd name="connsiteY33" fmla="*/ 1469337 h 5549966"/>
              <a:gd name="connsiteX34" fmla="*/ 4486187 w 4553447"/>
              <a:gd name="connsiteY34" fmla="*/ 1543038 h 5549966"/>
              <a:gd name="connsiteX35" fmla="*/ 4481306 w 4553447"/>
              <a:gd name="connsiteY35" fmla="*/ 1553997 h 5549966"/>
              <a:gd name="connsiteX36" fmla="*/ 4466878 w 4553447"/>
              <a:gd name="connsiteY36" fmla="*/ 1626071 h 5549966"/>
              <a:gd name="connsiteX37" fmla="*/ 4463163 w 4553447"/>
              <a:gd name="connsiteY37" fmla="*/ 1664103 h 5549966"/>
              <a:gd name="connsiteX38" fmla="*/ 4466823 w 4553447"/>
              <a:gd name="connsiteY38" fmla="*/ 1668558 h 5549966"/>
              <a:gd name="connsiteX39" fmla="*/ 4465173 w 4553447"/>
              <a:gd name="connsiteY39" fmla="*/ 1679756 h 5549966"/>
              <a:gd name="connsiteX40" fmla="*/ 4465585 w 4553447"/>
              <a:gd name="connsiteY40" fmla="*/ 1682815 h 5549966"/>
              <a:gd name="connsiteX41" fmla="*/ 4467096 w 4553447"/>
              <a:gd name="connsiteY41" fmla="*/ 1700268 h 5549966"/>
              <a:gd name="connsiteX42" fmla="*/ 4455626 w 4553447"/>
              <a:gd name="connsiteY42" fmla="*/ 1735163 h 5549966"/>
              <a:gd name="connsiteX43" fmla="*/ 4453566 w 4553447"/>
              <a:gd name="connsiteY43" fmla="*/ 1735289 h 5549966"/>
              <a:gd name="connsiteX44" fmla="*/ 4445068 w 4553447"/>
              <a:gd name="connsiteY44" fmla="*/ 1887374 h 5549966"/>
              <a:gd name="connsiteX45" fmla="*/ 4453759 w 4553447"/>
              <a:gd name="connsiteY45" fmla="*/ 1911536 h 5549966"/>
              <a:gd name="connsiteX46" fmla="*/ 4456037 w 4553447"/>
              <a:gd name="connsiteY46" fmla="*/ 1961755 h 5549966"/>
              <a:gd name="connsiteX47" fmla="*/ 4455156 w 4553447"/>
              <a:gd name="connsiteY47" fmla="*/ 1995384 h 5549966"/>
              <a:gd name="connsiteX48" fmla="*/ 4454694 w 4553447"/>
              <a:gd name="connsiteY48" fmla="*/ 2000244 h 5549966"/>
              <a:gd name="connsiteX49" fmla="*/ 4445574 w 4553447"/>
              <a:gd name="connsiteY49" fmla="*/ 2040142 h 5549966"/>
              <a:gd name="connsiteX50" fmla="*/ 4448839 w 4553447"/>
              <a:gd name="connsiteY50" fmla="*/ 2044087 h 5549966"/>
              <a:gd name="connsiteX51" fmla="*/ 4451680 w 4553447"/>
              <a:gd name="connsiteY51" fmla="*/ 2056904 h 5549966"/>
              <a:gd name="connsiteX52" fmla="*/ 4446939 w 4553447"/>
              <a:gd name="connsiteY52" fmla="*/ 2067489 h 5549966"/>
              <a:gd name="connsiteX53" fmla="*/ 4436755 w 4553447"/>
              <a:gd name="connsiteY53" fmla="*/ 2117719 h 5549966"/>
              <a:gd name="connsiteX54" fmla="*/ 4429424 w 4553447"/>
              <a:gd name="connsiteY54" fmla="*/ 2167300 h 5549966"/>
              <a:gd name="connsiteX55" fmla="*/ 4373341 w 4553447"/>
              <a:gd name="connsiteY55" fmla="*/ 3223633 h 5549966"/>
              <a:gd name="connsiteX56" fmla="*/ 4360555 w 4553447"/>
              <a:gd name="connsiteY56" fmla="*/ 3477281 h 5549966"/>
              <a:gd name="connsiteX57" fmla="*/ 4349470 w 4553447"/>
              <a:gd name="connsiteY57" fmla="*/ 3639984 h 5549966"/>
              <a:gd name="connsiteX58" fmla="*/ 4258709 w 4553447"/>
              <a:gd name="connsiteY58" fmla="*/ 5278921 h 5549966"/>
              <a:gd name="connsiteX59" fmla="*/ 4264007 w 4553447"/>
              <a:gd name="connsiteY59" fmla="*/ 5315626 h 5549966"/>
              <a:gd name="connsiteX60" fmla="*/ 4267541 w 4553447"/>
              <a:gd name="connsiteY60" fmla="*/ 5350090 h 5549966"/>
              <a:gd name="connsiteX61" fmla="*/ 4270373 w 4553447"/>
              <a:gd name="connsiteY61" fmla="*/ 5450399 h 5549966"/>
              <a:gd name="connsiteX62" fmla="*/ 4251816 w 4553447"/>
              <a:gd name="connsiteY62" fmla="*/ 5484804 h 5549966"/>
              <a:gd name="connsiteX63" fmla="*/ 4247164 w 4553447"/>
              <a:gd name="connsiteY63" fmla="*/ 5487504 h 5549966"/>
              <a:gd name="connsiteX64" fmla="*/ 4243707 w 4553447"/>
              <a:gd name="connsiteY64" fmla="*/ 5549951 h 5549966"/>
              <a:gd name="connsiteX65" fmla="*/ 271075 w 4553447"/>
              <a:gd name="connsiteY65" fmla="*/ 5218723 h 5549966"/>
              <a:gd name="connsiteX66" fmla="*/ 0 w 4553447"/>
              <a:gd name="connsiteY66" fmla="*/ 5280167 h 5549966"/>
              <a:gd name="connsiteX67" fmla="*/ 4324 w 4553447"/>
              <a:gd name="connsiteY67" fmla="*/ 5239903 h 5549966"/>
              <a:gd name="connsiteX68" fmla="*/ 8544 w 4553447"/>
              <a:gd name="connsiteY68" fmla="*/ 5233298 h 5549966"/>
              <a:gd name="connsiteX69" fmla="*/ 8813 w 4553447"/>
              <a:gd name="connsiteY69" fmla="*/ 5230552 h 5549966"/>
              <a:gd name="connsiteX70" fmla="*/ 9083 w 4553447"/>
              <a:gd name="connsiteY70" fmla="*/ 5227804 h 5549966"/>
              <a:gd name="connsiteX71" fmla="*/ 9620 w 4553447"/>
              <a:gd name="connsiteY71" fmla="*/ 5222308 h 5549966"/>
              <a:gd name="connsiteX72" fmla="*/ 9305 w 4553447"/>
              <a:gd name="connsiteY72" fmla="*/ 5216405 h 5549966"/>
              <a:gd name="connsiteX73" fmla="*/ 8721 w 4553447"/>
              <a:gd name="connsiteY73" fmla="*/ 5213249 h 5549966"/>
              <a:gd name="connsiteX74" fmla="*/ 8990 w 4553447"/>
              <a:gd name="connsiteY74" fmla="*/ 5210500 h 5549966"/>
              <a:gd name="connsiteX75" fmla="*/ 8674 w 4553447"/>
              <a:gd name="connsiteY75" fmla="*/ 5204597 h 5549966"/>
              <a:gd name="connsiteX76" fmla="*/ 8091 w 4553447"/>
              <a:gd name="connsiteY76" fmla="*/ 5201441 h 5549966"/>
              <a:gd name="connsiteX77" fmla="*/ 7461 w 4553447"/>
              <a:gd name="connsiteY77" fmla="*/ 5189632 h 5549966"/>
              <a:gd name="connsiteX78" fmla="*/ 6877 w 4553447"/>
              <a:gd name="connsiteY78" fmla="*/ 5186477 h 5549966"/>
              <a:gd name="connsiteX79" fmla="*/ 7145 w 4553447"/>
              <a:gd name="connsiteY79" fmla="*/ 5183728 h 5549966"/>
              <a:gd name="connsiteX80" fmla="*/ 5710 w 4553447"/>
              <a:gd name="connsiteY80" fmla="*/ 5180163 h 5549966"/>
              <a:gd name="connsiteX81" fmla="*/ 11122 w 4553447"/>
              <a:gd name="connsiteY81" fmla="*/ 5116566 h 5549966"/>
              <a:gd name="connsiteX82" fmla="*/ 78736 w 4553447"/>
              <a:gd name="connsiteY82" fmla="*/ 3839310 h 5549966"/>
              <a:gd name="connsiteX83" fmla="*/ 303426 w 4553447"/>
              <a:gd name="connsiteY83" fmla="*/ 0 h 5549966"/>
              <a:gd name="connsiteX0" fmla="*/ 303426 w 4553447"/>
              <a:gd name="connsiteY0" fmla="*/ 0 h 5549973"/>
              <a:gd name="connsiteX1" fmla="*/ 3305612 w 4553447"/>
              <a:gd name="connsiteY1" fmla="*/ 171842 h 5549973"/>
              <a:gd name="connsiteX2" fmla="*/ 4134423 w 4553447"/>
              <a:gd name="connsiteY2" fmla="*/ 226950 h 5549973"/>
              <a:gd name="connsiteX3" fmla="*/ 4507617 w 4553447"/>
              <a:gd name="connsiteY3" fmla="*/ 247374 h 5549973"/>
              <a:gd name="connsiteX4" fmla="*/ 4535496 w 4553447"/>
              <a:gd name="connsiteY4" fmla="*/ 269179 h 5549973"/>
              <a:gd name="connsiteX5" fmla="*/ 4533722 w 4553447"/>
              <a:gd name="connsiteY5" fmla="*/ 300930 h 5549973"/>
              <a:gd name="connsiteX6" fmla="*/ 4536644 w 4553447"/>
              <a:gd name="connsiteY6" fmla="*/ 302647 h 5549973"/>
              <a:gd name="connsiteX7" fmla="*/ 4553070 w 4553447"/>
              <a:gd name="connsiteY7" fmla="*/ 334222 h 5549973"/>
              <a:gd name="connsiteX8" fmla="*/ 4530809 w 4553447"/>
              <a:gd name="connsiteY8" fmla="*/ 391868 h 5549973"/>
              <a:gd name="connsiteX9" fmla="*/ 4527321 w 4553447"/>
              <a:gd name="connsiteY9" fmla="*/ 415489 h 5549973"/>
              <a:gd name="connsiteX10" fmla="*/ 4522216 w 4553447"/>
              <a:gd name="connsiteY10" fmla="*/ 506828 h 5549973"/>
              <a:gd name="connsiteX11" fmla="*/ 4521566 w 4553447"/>
              <a:gd name="connsiteY11" fmla="*/ 553245 h 5549973"/>
              <a:gd name="connsiteX12" fmla="*/ 4518467 w 4553447"/>
              <a:gd name="connsiteY12" fmla="*/ 581709 h 5549973"/>
              <a:gd name="connsiteX13" fmla="*/ 4517798 w 4553447"/>
              <a:gd name="connsiteY13" fmla="*/ 585890 h 5549973"/>
              <a:gd name="connsiteX14" fmla="*/ 4504861 w 4553447"/>
              <a:gd name="connsiteY14" fmla="*/ 817404 h 5549973"/>
              <a:gd name="connsiteX15" fmla="*/ 4506574 w 4553447"/>
              <a:gd name="connsiteY15" fmla="*/ 822238 h 5549973"/>
              <a:gd name="connsiteX16" fmla="*/ 4504423 w 4553447"/>
              <a:gd name="connsiteY16" fmla="*/ 846069 h 5549973"/>
              <a:gd name="connsiteX17" fmla="*/ 4502823 w 4553447"/>
              <a:gd name="connsiteY17" fmla="*/ 853854 h 5549973"/>
              <a:gd name="connsiteX18" fmla="*/ 4496585 w 4553447"/>
              <a:gd name="connsiteY18" fmla="*/ 965485 h 5549973"/>
              <a:gd name="connsiteX19" fmla="*/ 4498662 w 4553447"/>
              <a:gd name="connsiteY19" fmla="*/ 966385 h 5549973"/>
              <a:gd name="connsiteX20" fmla="*/ 4502781 w 4553447"/>
              <a:gd name="connsiteY20" fmla="*/ 1002567 h 5549973"/>
              <a:gd name="connsiteX21" fmla="*/ 4497983 w 4553447"/>
              <a:gd name="connsiteY21" fmla="*/ 1101094 h 5549973"/>
              <a:gd name="connsiteX22" fmla="*/ 4497878 w 4553447"/>
              <a:gd name="connsiteY22" fmla="*/ 1159389 h 5549973"/>
              <a:gd name="connsiteX23" fmla="*/ 4502181 w 4553447"/>
              <a:gd name="connsiteY23" fmla="*/ 1180505 h 5549973"/>
              <a:gd name="connsiteX24" fmla="*/ 4505271 w 4553447"/>
              <a:gd name="connsiteY24" fmla="*/ 1210687 h 5549973"/>
              <a:gd name="connsiteX25" fmla="*/ 4514088 w 4553447"/>
              <a:gd name="connsiteY25" fmla="*/ 1263157 h 5549973"/>
              <a:gd name="connsiteX26" fmla="*/ 4516365 w 4553447"/>
              <a:gd name="connsiteY26" fmla="*/ 1313374 h 5549973"/>
              <a:gd name="connsiteX27" fmla="*/ 4515485 w 4553447"/>
              <a:gd name="connsiteY27" fmla="*/ 1347004 h 5549973"/>
              <a:gd name="connsiteX28" fmla="*/ 4515022 w 4553447"/>
              <a:gd name="connsiteY28" fmla="*/ 1351864 h 5549973"/>
              <a:gd name="connsiteX29" fmla="*/ 4505903 w 4553447"/>
              <a:gd name="connsiteY29" fmla="*/ 1391762 h 5549973"/>
              <a:gd name="connsiteX30" fmla="*/ 4509167 w 4553447"/>
              <a:gd name="connsiteY30" fmla="*/ 1395707 h 5549973"/>
              <a:gd name="connsiteX31" fmla="*/ 4512009 w 4553447"/>
              <a:gd name="connsiteY31" fmla="*/ 1408524 h 5549973"/>
              <a:gd name="connsiteX32" fmla="*/ 4507268 w 4553447"/>
              <a:gd name="connsiteY32" fmla="*/ 1419109 h 5549973"/>
              <a:gd name="connsiteX33" fmla="*/ 4497084 w 4553447"/>
              <a:gd name="connsiteY33" fmla="*/ 1469337 h 5549973"/>
              <a:gd name="connsiteX34" fmla="*/ 4486187 w 4553447"/>
              <a:gd name="connsiteY34" fmla="*/ 1543038 h 5549973"/>
              <a:gd name="connsiteX35" fmla="*/ 4481306 w 4553447"/>
              <a:gd name="connsiteY35" fmla="*/ 1553997 h 5549973"/>
              <a:gd name="connsiteX36" fmla="*/ 4466878 w 4553447"/>
              <a:gd name="connsiteY36" fmla="*/ 1626071 h 5549973"/>
              <a:gd name="connsiteX37" fmla="*/ 4463163 w 4553447"/>
              <a:gd name="connsiteY37" fmla="*/ 1664103 h 5549973"/>
              <a:gd name="connsiteX38" fmla="*/ 4466823 w 4553447"/>
              <a:gd name="connsiteY38" fmla="*/ 1668558 h 5549973"/>
              <a:gd name="connsiteX39" fmla="*/ 4465173 w 4553447"/>
              <a:gd name="connsiteY39" fmla="*/ 1679756 h 5549973"/>
              <a:gd name="connsiteX40" fmla="*/ 4465585 w 4553447"/>
              <a:gd name="connsiteY40" fmla="*/ 1682815 h 5549973"/>
              <a:gd name="connsiteX41" fmla="*/ 4467096 w 4553447"/>
              <a:gd name="connsiteY41" fmla="*/ 1700268 h 5549973"/>
              <a:gd name="connsiteX42" fmla="*/ 4455626 w 4553447"/>
              <a:gd name="connsiteY42" fmla="*/ 1735163 h 5549973"/>
              <a:gd name="connsiteX43" fmla="*/ 4453566 w 4553447"/>
              <a:gd name="connsiteY43" fmla="*/ 1735289 h 5549973"/>
              <a:gd name="connsiteX44" fmla="*/ 4445068 w 4553447"/>
              <a:gd name="connsiteY44" fmla="*/ 1887374 h 5549973"/>
              <a:gd name="connsiteX45" fmla="*/ 4453759 w 4553447"/>
              <a:gd name="connsiteY45" fmla="*/ 1911536 h 5549973"/>
              <a:gd name="connsiteX46" fmla="*/ 4456037 w 4553447"/>
              <a:gd name="connsiteY46" fmla="*/ 1961755 h 5549973"/>
              <a:gd name="connsiteX47" fmla="*/ 4455156 w 4553447"/>
              <a:gd name="connsiteY47" fmla="*/ 1995384 h 5549973"/>
              <a:gd name="connsiteX48" fmla="*/ 4454694 w 4553447"/>
              <a:gd name="connsiteY48" fmla="*/ 2000244 h 5549973"/>
              <a:gd name="connsiteX49" fmla="*/ 4445574 w 4553447"/>
              <a:gd name="connsiteY49" fmla="*/ 2040142 h 5549973"/>
              <a:gd name="connsiteX50" fmla="*/ 4448839 w 4553447"/>
              <a:gd name="connsiteY50" fmla="*/ 2044087 h 5549973"/>
              <a:gd name="connsiteX51" fmla="*/ 4451680 w 4553447"/>
              <a:gd name="connsiteY51" fmla="*/ 2056904 h 5549973"/>
              <a:gd name="connsiteX52" fmla="*/ 4446939 w 4553447"/>
              <a:gd name="connsiteY52" fmla="*/ 2067489 h 5549973"/>
              <a:gd name="connsiteX53" fmla="*/ 4436755 w 4553447"/>
              <a:gd name="connsiteY53" fmla="*/ 2117719 h 5549973"/>
              <a:gd name="connsiteX54" fmla="*/ 4429424 w 4553447"/>
              <a:gd name="connsiteY54" fmla="*/ 2167300 h 5549973"/>
              <a:gd name="connsiteX55" fmla="*/ 4373341 w 4553447"/>
              <a:gd name="connsiteY55" fmla="*/ 3223633 h 5549973"/>
              <a:gd name="connsiteX56" fmla="*/ 4360555 w 4553447"/>
              <a:gd name="connsiteY56" fmla="*/ 3477281 h 5549973"/>
              <a:gd name="connsiteX57" fmla="*/ 4349470 w 4553447"/>
              <a:gd name="connsiteY57" fmla="*/ 3639984 h 5549973"/>
              <a:gd name="connsiteX58" fmla="*/ 4258709 w 4553447"/>
              <a:gd name="connsiteY58" fmla="*/ 5278921 h 5549973"/>
              <a:gd name="connsiteX59" fmla="*/ 4264007 w 4553447"/>
              <a:gd name="connsiteY59" fmla="*/ 5315626 h 5549973"/>
              <a:gd name="connsiteX60" fmla="*/ 4267541 w 4553447"/>
              <a:gd name="connsiteY60" fmla="*/ 5350090 h 5549973"/>
              <a:gd name="connsiteX61" fmla="*/ 4270373 w 4553447"/>
              <a:gd name="connsiteY61" fmla="*/ 5450399 h 5549973"/>
              <a:gd name="connsiteX62" fmla="*/ 4251816 w 4553447"/>
              <a:gd name="connsiteY62" fmla="*/ 5484804 h 5549973"/>
              <a:gd name="connsiteX63" fmla="*/ 4247164 w 4553447"/>
              <a:gd name="connsiteY63" fmla="*/ 5487504 h 5549973"/>
              <a:gd name="connsiteX64" fmla="*/ 4243707 w 4553447"/>
              <a:gd name="connsiteY64" fmla="*/ 5549951 h 5549973"/>
              <a:gd name="connsiteX65" fmla="*/ 310344 w 4553447"/>
              <a:gd name="connsiteY65" fmla="*/ 5297261 h 5549973"/>
              <a:gd name="connsiteX66" fmla="*/ 0 w 4553447"/>
              <a:gd name="connsiteY66" fmla="*/ 5280167 h 5549973"/>
              <a:gd name="connsiteX67" fmla="*/ 4324 w 4553447"/>
              <a:gd name="connsiteY67" fmla="*/ 5239903 h 5549973"/>
              <a:gd name="connsiteX68" fmla="*/ 8544 w 4553447"/>
              <a:gd name="connsiteY68" fmla="*/ 5233298 h 5549973"/>
              <a:gd name="connsiteX69" fmla="*/ 8813 w 4553447"/>
              <a:gd name="connsiteY69" fmla="*/ 5230552 h 5549973"/>
              <a:gd name="connsiteX70" fmla="*/ 9083 w 4553447"/>
              <a:gd name="connsiteY70" fmla="*/ 5227804 h 5549973"/>
              <a:gd name="connsiteX71" fmla="*/ 9620 w 4553447"/>
              <a:gd name="connsiteY71" fmla="*/ 5222308 h 5549973"/>
              <a:gd name="connsiteX72" fmla="*/ 9305 w 4553447"/>
              <a:gd name="connsiteY72" fmla="*/ 5216405 h 5549973"/>
              <a:gd name="connsiteX73" fmla="*/ 8721 w 4553447"/>
              <a:gd name="connsiteY73" fmla="*/ 5213249 h 5549973"/>
              <a:gd name="connsiteX74" fmla="*/ 8990 w 4553447"/>
              <a:gd name="connsiteY74" fmla="*/ 5210500 h 5549973"/>
              <a:gd name="connsiteX75" fmla="*/ 8674 w 4553447"/>
              <a:gd name="connsiteY75" fmla="*/ 5204597 h 5549973"/>
              <a:gd name="connsiteX76" fmla="*/ 8091 w 4553447"/>
              <a:gd name="connsiteY76" fmla="*/ 5201441 h 5549973"/>
              <a:gd name="connsiteX77" fmla="*/ 7461 w 4553447"/>
              <a:gd name="connsiteY77" fmla="*/ 5189632 h 5549973"/>
              <a:gd name="connsiteX78" fmla="*/ 6877 w 4553447"/>
              <a:gd name="connsiteY78" fmla="*/ 5186477 h 5549973"/>
              <a:gd name="connsiteX79" fmla="*/ 7145 w 4553447"/>
              <a:gd name="connsiteY79" fmla="*/ 5183728 h 5549973"/>
              <a:gd name="connsiteX80" fmla="*/ 5710 w 4553447"/>
              <a:gd name="connsiteY80" fmla="*/ 5180163 h 5549973"/>
              <a:gd name="connsiteX81" fmla="*/ 11122 w 4553447"/>
              <a:gd name="connsiteY81" fmla="*/ 5116566 h 5549973"/>
              <a:gd name="connsiteX82" fmla="*/ 78736 w 4553447"/>
              <a:gd name="connsiteY82" fmla="*/ 3839310 h 5549973"/>
              <a:gd name="connsiteX83" fmla="*/ 303426 w 4553447"/>
              <a:gd name="connsiteY83" fmla="*/ 0 h 5549973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11122 w 4553447"/>
              <a:gd name="connsiteY81" fmla="*/ 5116566 h 5549974"/>
              <a:gd name="connsiteX82" fmla="*/ 78736 w 4553447"/>
              <a:gd name="connsiteY82" fmla="*/ 3839310 h 5549974"/>
              <a:gd name="connsiteX83" fmla="*/ 303426 w 4553447"/>
              <a:gd name="connsiteY83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5710 w 4553447"/>
              <a:gd name="connsiteY80" fmla="*/ 5180163 h 5549974"/>
              <a:gd name="connsiteX81" fmla="*/ 78736 w 4553447"/>
              <a:gd name="connsiteY81" fmla="*/ 3839310 h 5549974"/>
              <a:gd name="connsiteX82" fmla="*/ 303426 w 4553447"/>
              <a:gd name="connsiteY82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9305 w 4553447"/>
              <a:gd name="connsiteY72" fmla="*/ 5216405 h 5549974"/>
              <a:gd name="connsiteX73" fmla="*/ 8721 w 4553447"/>
              <a:gd name="connsiteY73" fmla="*/ 5213249 h 5549974"/>
              <a:gd name="connsiteX74" fmla="*/ 8990 w 4553447"/>
              <a:gd name="connsiteY74" fmla="*/ 5210500 h 5549974"/>
              <a:gd name="connsiteX75" fmla="*/ 8674 w 4553447"/>
              <a:gd name="connsiteY75" fmla="*/ 5204597 h 5549974"/>
              <a:gd name="connsiteX76" fmla="*/ 8091 w 4553447"/>
              <a:gd name="connsiteY76" fmla="*/ 5201441 h 5549974"/>
              <a:gd name="connsiteX77" fmla="*/ 7461 w 4553447"/>
              <a:gd name="connsiteY77" fmla="*/ 5189632 h 5549974"/>
              <a:gd name="connsiteX78" fmla="*/ 6877 w 4553447"/>
              <a:gd name="connsiteY78" fmla="*/ 5186477 h 5549974"/>
              <a:gd name="connsiteX79" fmla="*/ 7145 w 4553447"/>
              <a:gd name="connsiteY79" fmla="*/ 5183728 h 5549974"/>
              <a:gd name="connsiteX80" fmla="*/ 78736 w 4553447"/>
              <a:gd name="connsiteY80" fmla="*/ 3839310 h 5549974"/>
              <a:gd name="connsiteX81" fmla="*/ 303426 w 4553447"/>
              <a:gd name="connsiteY81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8721 w 4553447"/>
              <a:gd name="connsiteY72" fmla="*/ 5213249 h 5549974"/>
              <a:gd name="connsiteX73" fmla="*/ 8990 w 4553447"/>
              <a:gd name="connsiteY73" fmla="*/ 5210500 h 5549974"/>
              <a:gd name="connsiteX74" fmla="*/ 8674 w 4553447"/>
              <a:gd name="connsiteY74" fmla="*/ 5204597 h 5549974"/>
              <a:gd name="connsiteX75" fmla="*/ 8091 w 4553447"/>
              <a:gd name="connsiteY75" fmla="*/ 5201441 h 5549974"/>
              <a:gd name="connsiteX76" fmla="*/ 7461 w 4553447"/>
              <a:gd name="connsiteY76" fmla="*/ 5189632 h 5549974"/>
              <a:gd name="connsiteX77" fmla="*/ 6877 w 4553447"/>
              <a:gd name="connsiteY77" fmla="*/ 5186477 h 5549974"/>
              <a:gd name="connsiteX78" fmla="*/ 7145 w 4553447"/>
              <a:gd name="connsiteY78" fmla="*/ 5183728 h 5549974"/>
              <a:gd name="connsiteX79" fmla="*/ 78736 w 4553447"/>
              <a:gd name="connsiteY79" fmla="*/ 3839310 h 5549974"/>
              <a:gd name="connsiteX80" fmla="*/ 303426 w 4553447"/>
              <a:gd name="connsiteY80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8721 w 4553447"/>
              <a:gd name="connsiteY72" fmla="*/ 5213249 h 5549974"/>
              <a:gd name="connsiteX73" fmla="*/ 8674 w 4553447"/>
              <a:gd name="connsiteY73" fmla="*/ 5204597 h 5549974"/>
              <a:gd name="connsiteX74" fmla="*/ 8091 w 4553447"/>
              <a:gd name="connsiteY74" fmla="*/ 5201441 h 5549974"/>
              <a:gd name="connsiteX75" fmla="*/ 7461 w 4553447"/>
              <a:gd name="connsiteY75" fmla="*/ 5189632 h 5549974"/>
              <a:gd name="connsiteX76" fmla="*/ 6877 w 4553447"/>
              <a:gd name="connsiteY76" fmla="*/ 5186477 h 5549974"/>
              <a:gd name="connsiteX77" fmla="*/ 7145 w 4553447"/>
              <a:gd name="connsiteY77" fmla="*/ 5183728 h 5549974"/>
              <a:gd name="connsiteX78" fmla="*/ 78736 w 4553447"/>
              <a:gd name="connsiteY78" fmla="*/ 3839310 h 5549974"/>
              <a:gd name="connsiteX79" fmla="*/ 303426 w 4553447"/>
              <a:gd name="connsiteY79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9620 w 4553447"/>
              <a:gd name="connsiteY71" fmla="*/ 5222308 h 5549974"/>
              <a:gd name="connsiteX72" fmla="*/ 8721 w 4553447"/>
              <a:gd name="connsiteY72" fmla="*/ 5213249 h 5549974"/>
              <a:gd name="connsiteX73" fmla="*/ 8091 w 4553447"/>
              <a:gd name="connsiteY73" fmla="*/ 5201441 h 5549974"/>
              <a:gd name="connsiteX74" fmla="*/ 7461 w 4553447"/>
              <a:gd name="connsiteY74" fmla="*/ 5189632 h 5549974"/>
              <a:gd name="connsiteX75" fmla="*/ 6877 w 4553447"/>
              <a:gd name="connsiteY75" fmla="*/ 5186477 h 5549974"/>
              <a:gd name="connsiteX76" fmla="*/ 7145 w 4553447"/>
              <a:gd name="connsiteY76" fmla="*/ 5183728 h 5549974"/>
              <a:gd name="connsiteX77" fmla="*/ 78736 w 4553447"/>
              <a:gd name="connsiteY77" fmla="*/ 3839310 h 5549974"/>
              <a:gd name="connsiteX78" fmla="*/ 303426 w 4553447"/>
              <a:gd name="connsiteY78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8721 w 4553447"/>
              <a:gd name="connsiteY71" fmla="*/ 5213249 h 5549974"/>
              <a:gd name="connsiteX72" fmla="*/ 8091 w 4553447"/>
              <a:gd name="connsiteY72" fmla="*/ 5201441 h 5549974"/>
              <a:gd name="connsiteX73" fmla="*/ 7461 w 4553447"/>
              <a:gd name="connsiteY73" fmla="*/ 5189632 h 5549974"/>
              <a:gd name="connsiteX74" fmla="*/ 6877 w 4553447"/>
              <a:gd name="connsiteY74" fmla="*/ 5186477 h 5549974"/>
              <a:gd name="connsiteX75" fmla="*/ 7145 w 4553447"/>
              <a:gd name="connsiteY75" fmla="*/ 5183728 h 5549974"/>
              <a:gd name="connsiteX76" fmla="*/ 78736 w 4553447"/>
              <a:gd name="connsiteY76" fmla="*/ 3839310 h 5549974"/>
              <a:gd name="connsiteX77" fmla="*/ 303426 w 4553447"/>
              <a:gd name="connsiteY77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9083 w 4553447"/>
              <a:gd name="connsiteY70" fmla="*/ 5227804 h 5549974"/>
              <a:gd name="connsiteX71" fmla="*/ 8091 w 4553447"/>
              <a:gd name="connsiteY71" fmla="*/ 5201441 h 5549974"/>
              <a:gd name="connsiteX72" fmla="*/ 7461 w 4553447"/>
              <a:gd name="connsiteY72" fmla="*/ 5189632 h 5549974"/>
              <a:gd name="connsiteX73" fmla="*/ 6877 w 4553447"/>
              <a:gd name="connsiteY73" fmla="*/ 5186477 h 5549974"/>
              <a:gd name="connsiteX74" fmla="*/ 7145 w 4553447"/>
              <a:gd name="connsiteY74" fmla="*/ 5183728 h 5549974"/>
              <a:gd name="connsiteX75" fmla="*/ 78736 w 4553447"/>
              <a:gd name="connsiteY75" fmla="*/ 3839310 h 5549974"/>
              <a:gd name="connsiteX76" fmla="*/ 303426 w 4553447"/>
              <a:gd name="connsiteY76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813 w 4553447"/>
              <a:gd name="connsiteY69" fmla="*/ 5230552 h 5549974"/>
              <a:gd name="connsiteX70" fmla="*/ 8091 w 4553447"/>
              <a:gd name="connsiteY70" fmla="*/ 5201441 h 5549974"/>
              <a:gd name="connsiteX71" fmla="*/ 7461 w 4553447"/>
              <a:gd name="connsiteY71" fmla="*/ 5189632 h 5549974"/>
              <a:gd name="connsiteX72" fmla="*/ 6877 w 4553447"/>
              <a:gd name="connsiteY72" fmla="*/ 5186477 h 5549974"/>
              <a:gd name="connsiteX73" fmla="*/ 7145 w 4553447"/>
              <a:gd name="connsiteY73" fmla="*/ 5183728 h 5549974"/>
              <a:gd name="connsiteX74" fmla="*/ 78736 w 4553447"/>
              <a:gd name="connsiteY74" fmla="*/ 3839310 h 5549974"/>
              <a:gd name="connsiteX75" fmla="*/ 303426 w 4553447"/>
              <a:gd name="connsiteY75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544 w 4553447"/>
              <a:gd name="connsiteY68" fmla="*/ 5233298 h 5549974"/>
              <a:gd name="connsiteX69" fmla="*/ 8091 w 4553447"/>
              <a:gd name="connsiteY69" fmla="*/ 5201441 h 5549974"/>
              <a:gd name="connsiteX70" fmla="*/ 7461 w 4553447"/>
              <a:gd name="connsiteY70" fmla="*/ 5189632 h 5549974"/>
              <a:gd name="connsiteX71" fmla="*/ 6877 w 4553447"/>
              <a:gd name="connsiteY71" fmla="*/ 5186477 h 5549974"/>
              <a:gd name="connsiteX72" fmla="*/ 7145 w 4553447"/>
              <a:gd name="connsiteY72" fmla="*/ 5183728 h 5549974"/>
              <a:gd name="connsiteX73" fmla="*/ 78736 w 4553447"/>
              <a:gd name="connsiteY73" fmla="*/ 3839310 h 5549974"/>
              <a:gd name="connsiteX74" fmla="*/ 303426 w 4553447"/>
              <a:gd name="connsiteY74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4324 w 4553447"/>
              <a:gd name="connsiteY67" fmla="*/ 5239903 h 5549974"/>
              <a:gd name="connsiteX68" fmla="*/ 8091 w 4553447"/>
              <a:gd name="connsiteY68" fmla="*/ 5201441 h 5549974"/>
              <a:gd name="connsiteX69" fmla="*/ 7461 w 4553447"/>
              <a:gd name="connsiteY69" fmla="*/ 5189632 h 5549974"/>
              <a:gd name="connsiteX70" fmla="*/ 6877 w 4553447"/>
              <a:gd name="connsiteY70" fmla="*/ 5186477 h 5549974"/>
              <a:gd name="connsiteX71" fmla="*/ 7145 w 4553447"/>
              <a:gd name="connsiteY71" fmla="*/ 5183728 h 5549974"/>
              <a:gd name="connsiteX72" fmla="*/ 78736 w 4553447"/>
              <a:gd name="connsiteY72" fmla="*/ 3839310 h 5549974"/>
              <a:gd name="connsiteX73" fmla="*/ 303426 w 4553447"/>
              <a:gd name="connsiteY73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8091 w 4553447"/>
              <a:gd name="connsiteY67" fmla="*/ 5201441 h 5549974"/>
              <a:gd name="connsiteX68" fmla="*/ 7461 w 4553447"/>
              <a:gd name="connsiteY68" fmla="*/ 5189632 h 5549974"/>
              <a:gd name="connsiteX69" fmla="*/ 6877 w 4553447"/>
              <a:gd name="connsiteY69" fmla="*/ 5186477 h 5549974"/>
              <a:gd name="connsiteX70" fmla="*/ 7145 w 4553447"/>
              <a:gd name="connsiteY70" fmla="*/ 5183728 h 5549974"/>
              <a:gd name="connsiteX71" fmla="*/ 78736 w 4553447"/>
              <a:gd name="connsiteY71" fmla="*/ 3839310 h 5549974"/>
              <a:gd name="connsiteX72" fmla="*/ 303426 w 4553447"/>
              <a:gd name="connsiteY72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8091 w 4553447"/>
              <a:gd name="connsiteY67" fmla="*/ 5201441 h 5549974"/>
              <a:gd name="connsiteX68" fmla="*/ 7461 w 4553447"/>
              <a:gd name="connsiteY68" fmla="*/ 5189632 h 5549974"/>
              <a:gd name="connsiteX69" fmla="*/ 6877 w 4553447"/>
              <a:gd name="connsiteY69" fmla="*/ 5186477 h 5549974"/>
              <a:gd name="connsiteX70" fmla="*/ 78736 w 4553447"/>
              <a:gd name="connsiteY70" fmla="*/ 3839310 h 5549974"/>
              <a:gd name="connsiteX71" fmla="*/ 303426 w 4553447"/>
              <a:gd name="connsiteY71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8091 w 4553447"/>
              <a:gd name="connsiteY67" fmla="*/ 5201441 h 5549974"/>
              <a:gd name="connsiteX68" fmla="*/ 7461 w 4553447"/>
              <a:gd name="connsiteY68" fmla="*/ 5189632 h 5549974"/>
              <a:gd name="connsiteX69" fmla="*/ 78736 w 4553447"/>
              <a:gd name="connsiteY69" fmla="*/ 3839310 h 5549974"/>
              <a:gd name="connsiteX70" fmla="*/ 303426 w 4553447"/>
              <a:gd name="connsiteY70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8091 w 4553447"/>
              <a:gd name="connsiteY67" fmla="*/ 5201441 h 5549974"/>
              <a:gd name="connsiteX68" fmla="*/ 78736 w 4553447"/>
              <a:gd name="connsiteY68" fmla="*/ 3839310 h 5549974"/>
              <a:gd name="connsiteX69" fmla="*/ 303426 w 4553447"/>
              <a:gd name="connsiteY69" fmla="*/ 0 h 5549974"/>
              <a:gd name="connsiteX0" fmla="*/ 303426 w 4553447"/>
              <a:gd name="connsiteY0" fmla="*/ 0 h 5549974"/>
              <a:gd name="connsiteX1" fmla="*/ 3305612 w 4553447"/>
              <a:gd name="connsiteY1" fmla="*/ 171842 h 5549974"/>
              <a:gd name="connsiteX2" fmla="*/ 4134423 w 4553447"/>
              <a:gd name="connsiteY2" fmla="*/ 226950 h 5549974"/>
              <a:gd name="connsiteX3" fmla="*/ 4507617 w 4553447"/>
              <a:gd name="connsiteY3" fmla="*/ 247374 h 5549974"/>
              <a:gd name="connsiteX4" fmla="*/ 4535496 w 4553447"/>
              <a:gd name="connsiteY4" fmla="*/ 269179 h 5549974"/>
              <a:gd name="connsiteX5" fmla="*/ 4533722 w 4553447"/>
              <a:gd name="connsiteY5" fmla="*/ 300930 h 5549974"/>
              <a:gd name="connsiteX6" fmla="*/ 4536644 w 4553447"/>
              <a:gd name="connsiteY6" fmla="*/ 302647 h 5549974"/>
              <a:gd name="connsiteX7" fmla="*/ 4553070 w 4553447"/>
              <a:gd name="connsiteY7" fmla="*/ 334222 h 5549974"/>
              <a:gd name="connsiteX8" fmla="*/ 4530809 w 4553447"/>
              <a:gd name="connsiteY8" fmla="*/ 391868 h 5549974"/>
              <a:gd name="connsiteX9" fmla="*/ 4527321 w 4553447"/>
              <a:gd name="connsiteY9" fmla="*/ 415489 h 5549974"/>
              <a:gd name="connsiteX10" fmla="*/ 4522216 w 4553447"/>
              <a:gd name="connsiteY10" fmla="*/ 506828 h 5549974"/>
              <a:gd name="connsiteX11" fmla="*/ 4521566 w 4553447"/>
              <a:gd name="connsiteY11" fmla="*/ 553245 h 5549974"/>
              <a:gd name="connsiteX12" fmla="*/ 4518467 w 4553447"/>
              <a:gd name="connsiteY12" fmla="*/ 581709 h 5549974"/>
              <a:gd name="connsiteX13" fmla="*/ 4517798 w 4553447"/>
              <a:gd name="connsiteY13" fmla="*/ 585890 h 5549974"/>
              <a:gd name="connsiteX14" fmla="*/ 4504861 w 4553447"/>
              <a:gd name="connsiteY14" fmla="*/ 817404 h 5549974"/>
              <a:gd name="connsiteX15" fmla="*/ 4506574 w 4553447"/>
              <a:gd name="connsiteY15" fmla="*/ 822238 h 5549974"/>
              <a:gd name="connsiteX16" fmla="*/ 4504423 w 4553447"/>
              <a:gd name="connsiteY16" fmla="*/ 846069 h 5549974"/>
              <a:gd name="connsiteX17" fmla="*/ 4502823 w 4553447"/>
              <a:gd name="connsiteY17" fmla="*/ 853854 h 5549974"/>
              <a:gd name="connsiteX18" fmla="*/ 4496585 w 4553447"/>
              <a:gd name="connsiteY18" fmla="*/ 965485 h 5549974"/>
              <a:gd name="connsiteX19" fmla="*/ 4498662 w 4553447"/>
              <a:gd name="connsiteY19" fmla="*/ 966385 h 5549974"/>
              <a:gd name="connsiteX20" fmla="*/ 4502781 w 4553447"/>
              <a:gd name="connsiteY20" fmla="*/ 1002567 h 5549974"/>
              <a:gd name="connsiteX21" fmla="*/ 4497983 w 4553447"/>
              <a:gd name="connsiteY21" fmla="*/ 1101094 h 5549974"/>
              <a:gd name="connsiteX22" fmla="*/ 4497878 w 4553447"/>
              <a:gd name="connsiteY22" fmla="*/ 1159389 h 5549974"/>
              <a:gd name="connsiteX23" fmla="*/ 4502181 w 4553447"/>
              <a:gd name="connsiteY23" fmla="*/ 1180505 h 5549974"/>
              <a:gd name="connsiteX24" fmla="*/ 4505271 w 4553447"/>
              <a:gd name="connsiteY24" fmla="*/ 1210687 h 5549974"/>
              <a:gd name="connsiteX25" fmla="*/ 4514088 w 4553447"/>
              <a:gd name="connsiteY25" fmla="*/ 1263157 h 5549974"/>
              <a:gd name="connsiteX26" fmla="*/ 4516365 w 4553447"/>
              <a:gd name="connsiteY26" fmla="*/ 1313374 h 5549974"/>
              <a:gd name="connsiteX27" fmla="*/ 4515485 w 4553447"/>
              <a:gd name="connsiteY27" fmla="*/ 1347004 h 5549974"/>
              <a:gd name="connsiteX28" fmla="*/ 4515022 w 4553447"/>
              <a:gd name="connsiteY28" fmla="*/ 1351864 h 5549974"/>
              <a:gd name="connsiteX29" fmla="*/ 4505903 w 4553447"/>
              <a:gd name="connsiteY29" fmla="*/ 1391762 h 5549974"/>
              <a:gd name="connsiteX30" fmla="*/ 4509167 w 4553447"/>
              <a:gd name="connsiteY30" fmla="*/ 1395707 h 5549974"/>
              <a:gd name="connsiteX31" fmla="*/ 4512009 w 4553447"/>
              <a:gd name="connsiteY31" fmla="*/ 1408524 h 5549974"/>
              <a:gd name="connsiteX32" fmla="*/ 4507268 w 4553447"/>
              <a:gd name="connsiteY32" fmla="*/ 1419109 h 5549974"/>
              <a:gd name="connsiteX33" fmla="*/ 4497084 w 4553447"/>
              <a:gd name="connsiteY33" fmla="*/ 1469337 h 5549974"/>
              <a:gd name="connsiteX34" fmla="*/ 4486187 w 4553447"/>
              <a:gd name="connsiteY34" fmla="*/ 1543038 h 5549974"/>
              <a:gd name="connsiteX35" fmla="*/ 4481306 w 4553447"/>
              <a:gd name="connsiteY35" fmla="*/ 1553997 h 5549974"/>
              <a:gd name="connsiteX36" fmla="*/ 4466878 w 4553447"/>
              <a:gd name="connsiteY36" fmla="*/ 1626071 h 5549974"/>
              <a:gd name="connsiteX37" fmla="*/ 4463163 w 4553447"/>
              <a:gd name="connsiteY37" fmla="*/ 1664103 h 5549974"/>
              <a:gd name="connsiteX38" fmla="*/ 4466823 w 4553447"/>
              <a:gd name="connsiteY38" fmla="*/ 1668558 h 5549974"/>
              <a:gd name="connsiteX39" fmla="*/ 4465173 w 4553447"/>
              <a:gd name="connsiteY39" fmla="*/ 1679756 h 5549974"/>
              <a:gd name="connsiteX40" fmla="*/ 4465585 w 4553447"/>
              <a:gd name="connsiteY40" fmla="*/ 1682815 h 5549974"/>
              <a:gd name="connsiteX41" fmla="*/ 4467096 w 4553447"/>
              <a:gd name="connsiteY41" fmla="*/ 1700268 h 5549974"/>
              <a:gd name="connsiteX42" fmla="*/ 4455626 w 4553447"/>
              <a:gd name="connsiteY42" fmla="*/ 1735163 h 5549974"/>
              <a:gd name="connsiteX43" fmla="*/ 4453566 w 4553447"/>
              <a:gd name="connsiteY43" fmla="*/ 1735289 h 5549974"/>
              <a:gd name="connsiteX44" fmla="*/ 4445068 w 4553447"/>
              <a:gd name="connsiteY44" fmla="*/ 1887374 h 5549974"/>
              <a:gd name="connsiteX45" fmla="*/ 4453759 w 4553447"/>
              <a:gd name="connsiteY45" fmla="*/ 1911536 h 5549974"/>
              <a:gd name="connsiteX46" fmla="*/ 4456037 w 4553447"/>
              <a:gd name="connsiteY46" fmla="*/ 1961755 h 5549974"/>
              <a:gd name="connsiteX47" fmla="*/ 4455156 w 4553447"/>
              <a:gd name="connsiteY47" fmla="*/ 1995384 h 5549974"/>
              <a:gd name="connsiteX48" fmla="*/ 4454694 w 4553447"/>
              <a:gd name="connsiteY48" fmla="*/ 2000244 h 5549974"/>
              <a:gd name="connsiteX49" fmla="*/ 4445574 w 4553447"/>
              <a:gd name="connsiteY49" fmla="*/ 2040142 h 5549974"/>
              <a:gd name="connsiteX50" fmla="*/ 4448839 w 4553447"/>
              <a:gd name="connsiteY50" fmla="*/ 2044087 h 5549974"/>
              <a:gd name="connsiteX51" fmla="*/ 4451680 w 4553447"/>
              <a:gd name="connsiteY51" fmla="*/ 2056904 h 5549974"/>
              <a:gd name="connsiteX52" fmla="*/ 4446939 w 4553447"/>
              <a:gd name="connsiteY52" fmla="*/ 2067489 h 5549974"/>
              <a:gd name="connsiteX53" fmla="*/ 4436755 w 4553447"/>
              <a:gd name="connsiteY53" fmla="*/ 2117719 h 5549974"/>
              <a:gd name="connsiteX54" fmla="*/ 4429424 w 4553447"/>
              <a:gd name="connsiteY54" fmla="*/ 2167300 h 5549974"/>
              <a:gd name="connsiteX55" fmla="*/ 4373341 w 4553447"/>
              <a:gd name="connsiteY55" fmla="*/ 3223633 h 5549974"/>
              <a:gd name="connsiteX56" fmla="*/ 4360555 w 4553447"/>
              <a:gd name="connsiteY56" fmla="*/ 3477281 h 5549974"/>
              <a:gd name="connsiteX57" fmla="*/ 4349470 w 4553447"/>
              <a:gd name="connsiteY57" fmla="*/ 3639984 h 5549974"/>
              <a:gd name="connsiteX58" fmla="*/ 4258709 w 4553447"/>
              <a:gd name="connsiteY58" fmla="*/ 5278921 h 5549974"/>
              <a:gd name="connsiteX59" fmla="*/ 4264007 w 4553447"/>
              <a:gd name="connsiteY59" fmla="*/ 5315626 h 5549974"/>
              <a:gd name="connsiteX60" fmla="*/ 4267541 w 4553447"/>
              <a:gd name="connsiteY60" fmla="*/ 5350090 h 5549974"/>
              <a:gd name="connsiteX61" fmla="*/ 4270373 w 4553447"/>
              <a:gd name="connsiteY61" fmla="*/ 5450399 h 5549974"/>
              <a:gd name="connsiteX62" fmla="*/ 4251816 w 4553447"/>
              <a:gd name="connsiteY62" fmla="*/ 5484804 h 5549974"/>
              <a:gd name="connsiteX63" fmla="*/ 4247164 w 4553447"/>
              <a:gd name="connsiteY63" fmla="*/ 5487504 h 5549974"/>
              <a:gd name="connsiteX64" fmla="*/ 4243707 w 4553447"/>
              <a:gd name="connsiteY64" fmla="*/ 5549951 h 5549974"/>
              <a:gd name="connsiteX65" fmla="*/ 310344 w 4553447"/>
              <a:gd name="connsiteY65" fmla="*/ 5297261 h 5549974"/>
              <a:gd name="connsiteX66" fmla="*/ 0 w 4553447"/>
              <a:gd name="connsiteY66" fmla="*/ 5280167 h 5549974"/>
              <a:gd name="connsiteX67" fmla="*/ 78736 w 4553447"/>
              <a:gd name="connsiteY67" fmla="*/ 3839310 h 5549974"/>
              <a:gd name="connsiteX68" fmla="*/ 303426 w 4553447"/>
              <a:gd name="connsiteY68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4423 w 4536644"/>
              <a:gd name="connsiteY15" fmla="*/ 846069 h 5549974"/>
              <a:gd name="connsiteX16" fmla="*/ 4502823 w 4536644"/>
              <a:gd name="connsiteY16" fmla="*/ 853854 h 5549974"/>
              <a:gd name="connsiteX17" fmla="*/ 4496585 w 4536644"/>
              <a:gd name="connsiteY17" fmla="*/ 965485 h 5549974"/>
              <a:gd name="connsiteX18" fmla="*/ 4498662 w 4536644"/>
              <a:gd name="connsiteY18" fmla="*/ 966385 h 5549974"/>
              <a:gd name="connsiteX19" fmla="*/ 4502781 w 4536644"/>
              <a:gd name="connsiteY19" fmla="*/ 1002567 h 5549974"/>
              <a:gd name="connsiteX20" fmla="*/ 4497983 w 4536644"/>
              <a:gd name="connsiteY20" fmla="*/ 1101094 h 5549974"/>
              <a:gd name="connsiteX21" fmla="*/ 4497878 w 4536644"/>
              <a:gd name="connsiteY21" fmla="*/ 1159389 h 5549974"/>
              <a:gd name="connsiteX22" fmla="*/ 4502181 w 4536644"/>
              <a:gd name="connsiteY22" fmla="*/ 1180505 h 5549974"/>
              <a:gd name="connsiteX23" fmla="*/ 4505271 w 4536644"/>
              <a:gd name="connsiteY23" fmla="*/ 1210687 h 5549974"/>
              <a:gd name="connsiteX24" fmla="*/ 4514088 w 4536644"/>
              <a:gd name="connsiteY24" fmla="*/ 1263157 h 5549974"/>
              <a:gd name="connsiteX25" fmla="*/ 4516365 w 4536644"/>
              <a:gd name="connsiteY25" fmla="*/ 1313374 h 5549974"/>
              <a:gd name="connsiteX26" fmla="*/ 4515485 w 4536644"/>
              <a:gd name="connsiteY26" fmla="*/ 1347004 h 5549974"/>
              <a:gd name="connsiteX27" fmla="*/ 4515022 w 4536644"/>
              <a:gd name="connsiteY27" fmla="*/ 1351864 h 5549974"/>
              <a:gd name="connsiteX28" fmla="*/ 4505903 w 4536644"/>
              <a:gd name="connsiteY28" fmla="*/ 1391762 h 5549974"/>
              <a:gd name="connsiteX29" fmla="*/ 4509167 w 4536644"/>
              <a:gd name="connsiteY29" fmla="*/ 1395707 h 5549974"/>
              <a:gd name="connsiteX30" fmla="*/ 4512009 w 4536644"/>
              <a:gd name="connsiteY30" fmla="*/ 1408524 h 5549974"/>
              <a:gd name="connsiteX31" fmla="*/ 4507268 w 4536644"/>
              <a:gd name="connsiteY31" fmla="*/ 1419109 h 5549974"/>
              <a:gd name="connsiteX32" fmla="*/ 4497084 w 4536644"/>
              <a:gd name="connsiteY32" fmla="*/ 1469337 h 5549974"/>
              <a:gd name="connsiteX33" fmla="*/ 4486187 w 4536644"/>
              <a:gd name="connsiteY33" fmla="*/ 1543038 h 5549974"/>
              <a:gd name="connsiteX34" fmla="*/ 4481306 w 4536644"/>
              <a:gd name="connsiteY34" fmla="*/ 1553997 h 5549974"/>
              <a:gd name="connsiteX35" fmla="*/ 4466878 w 4536644"/>
              <a:gd name="connsiteY35" fmla="*/ 1626071 h 5549974"/>
              <a:gd name="connsiteX36" fmla="*/ 4463163 w 4536644"/>
              <a:gd name="connsiteY36" fmla="*/ 1664103 h 5549974"/>
              <a:gd name="connsiteX37" fmla="*/ 4466823 w 4536644"/>
              <a:gd name="connsiteY37" fmla="*/ 1668558 h 5549974"/>
              <a:gd name="connsiteX38" fmla="*/ 4465173 w 4536644"/>
              <a:gd name="connsiteY38" fmla="*/ 1679756 h 5549974"/>
              <a:gd name="connsiteX39" fmla="*/ 4465585 w 4536644"/>
              <a:gd name="connsiteY39" fmla="*/ 1682815 h 5549974"/>
              <a:gd name="connsiteX40" fmla="*/ 4467096 w 4536644"/>
              <a:gd name="connsiteY40" fmla="*/ 1700268 h 5549974"/>
              <a:gd name="connsiteX41" fmla="*/ 4455626 w 4536644"/>
              <a:gd name="connsiteY41" fmla="*/ 1735163 h 5549974"/>
              <a:gd name="connsiteX42" fmla="*/ 4453566 w 4536644"/>
              <a:gd name="connsiteY42" fmla="*/ 1735289 h 5549974"/>
              <a:gd name="connsiteX43" fmla="*/ 4445068 w 4536644"/>
              <a:gd name="connsiteY43" fmla="*/ 1887374 h 5549974"/>
              <a:gd name="connsiteX44" fmla="*/ 4453759 w 4536644"/>
              <a:gd name="connsiteY44" fmla="*/ 1911536 h 5549974"/>
              <a:gd name="connsiteX45" fmla="*/ 4456037 w 4536644"/>
              <a:gd name="connsiteY45" fmla="*/ 1961755 h 5549974"/>
              <a:gd name="connsiteX46" fmla="*/ 4455156 w 4536644"/>
              <a:gd name="connsiteY46" fmla="*/ 1995384 h 5549974"/>
              <a:gd name="connsiteX47" fmla="*/ 4454694 w 4536644"/>
              <a:gd name="connsiteY47" fmla="*/ 2000244 h 5549974"/>
              <a:gd name="connsiteX48" fmla="*/ 4445574 w 4536644"/>
              <a:gd name="connsiteY48" fmla="*/ 2040142 h 5549974"/>
              <a:gd name="connsiteX49" fmla="*/ 4448839 w 4536644"/>
              <a:gd name="connsiteY49" fmla="*/ 2044087 h 5549974"/>
              <a:gd name="connsiteX50" fmla="*/ 4451680 w 4536644"/>
              <a:gd name="connsiteY50" fmla="*/ 2056904 h 5549974"/>
              <a:gd name="connsiteX51" fmla="*/ 4446939 w 4536644"/>
              <a:gd name="connsiteY51" fmla="*/ 2067489 h 5549974"/>
              <a:gd name="connsiteX52" fmla="*/ 4436755 w 4536644"/>
              <a:gd name="connsiteY52" fmla="*/ 2117719 h 5549974"/>
              <a:gd name="connsiteX53" fmla="*/ 4429424 w 4536644"/>
              <a:gd name="connsiteY53" fmla="*/ 2167300 h 5549974"/>
              <a:gd name="connsiteX54" fmla="*/ 4373341 w 4536644"/>
              <a:gd name="connsiteY54" fmla="*/ 3223633 h 5549974"/>
              <a:gd name="connsiteX55" fmla="*/ 4360555 w 4536644"/>
              <a:gd name="connsiteY55" fmla="*/ 3477281 h 5549974"/>
              <a:gd name="connsiteX56" fmla="*/ 4349470 w 4536644"/>
              <a:gd name="connsiteY56" fmla="*/ 3639984 h 5549974"/>
              <a:gd name="connsiteX57" fmla="*/ 4258709 w 4536644"/>
              <a:gd name="connsiteY57" fmla="*/ 5278921 h 5549974"/>
              <a:gd name="connsiteX58" fmla="*/ 4264007 w 4536644"/>
              <a:gd name="connsiteY58" fmla="*/ 5315626 h 5549974"/>
              <a:gd name="connsiteX59" fmla="*/ 4267541 w 4536644"/>
              <a:gd name="connsiteY59" fmla="*/ 5350090 h 5549974"/>
              <a:gd name="connsiteX60" fmla="*/ 4270373 w 4536644"/>
              <a:gd name="connsiteY60" fmla="*/ 5450399 h 5549974"/>
              <a:gd name="connsiteX61" fmla="*/ 4251816 w 4536644"/>
              <a:gd name="connsiteY61" fmla="*/ 5484804 h 5549974"/>
              <a:gd name="connsiteX62" fmla="*/ 4247164 w 4536644"/>
              <a:gd name="connsiteY62" fmla="*/ 5487504 h 5549974"/>
              <a:gd name="connsiteX63" fmla="*/ 4243707 w 4536644"/>
              <a:gd name="connsiteY63" fmla="*/ 5549951 h 5549974"/>
              <a:gd name="connsiteX64" fmla="*/ 310344 w 4536644"/>
              <a:gd name="connsiteY64" fmla="*/ 5297261 h 5549974"/>
              <a:gd name="connsiteX65" fmla="*/ 0 w 4536644"/>
              <a:gd name="connsiteY65" fmla="*/ 5280167 h 5549974"/>
              <a:gd name="connsiteX66" fmla="*/ 78736 w 4536644"/>
              <a:gd name="connsiteY66" fmla="*/ 3839310 h 5549974"/>
              <a:gd name="connsiteX67" fmla="*/ 303426 w 4536644"/>
              <a:gd name="connsiteY67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4423 w 4536644"/>
              <a:gd name="connsiteY15" fmla="*/ 846069 h 5549974"/>
              <a:gd name="connsiteX16" fmla="*/ 4502823 w 4536644"/>
              <a:gd name="connsiteY16" fmla="*/ 853854 h 5549974"/>
              <a:gd name="connsiteX17" fmla="*/ 4496585 w 4536644"/>
              <a:gd name="connsiteY17" fmla="*/ 965485 h 5549974"/>
              <a:gd name="connsiteX18" fmla="*/ 4498662 w 4536644"/>
              <a:gd name="connsiteY18" fmla="*/ 966385 h 5549974"/>
              <a:gd name="connsiteX19" fmla="*/ 4502781 w 4536644"/>
              <a:gd name="connsiteY19" fmla="*/ 1002567 h 5549974"/>
              <a:gd name="connsiteX20" fmla="*/ 4497983 w 4536644"/>
              <a:gd name="connsiteY20" fmla="*/ 1101094 h 5549974"/>
              <a:gd name="connsiteX21" fmla="*/ 4497878 w 4536644"/>
              <a:gd name="connsiteY21" fmla="*/ 1159389 h 5549974"/>
              <a:gd name="connsiteX22" fmla="*/ 4502181 w 4536644"/>
              <a:gd name="connsiteY22" fmla="*/ 1180505 h 5549974"/>
              <a:gd name="connsiteX23" fmla="*/ 4505271 w 4536644"/>
              <a:gd name="connsiteY23" fmla="*/ 1210687 h 5549974"/>
              <a:gd name="connsiteX24" fmla="*/ 4514088 w 4536644"/>
              <a:gd name="connsiteY24" fmla="*/ 1263157 h 5549974"/>
              <a:gd name="connsiteX25" fmla="*/ 4516365 w 4536644"/>
              <a:gd name="connsiteY25" fmla="*/ 1313374 h 5549974"/>
              <a:gd name="connsiteX26" fmla="*/ 4515485 w 4536644"/>
              <a:gd name="connsiteY26" fmla="*/ 1347004 h 5549974"/>
              <a:gd name="connsiteX27" fmla="*/ 4515022 w 4536644"/>
              <a:gd name="connsiteY27" fmla="*/ 1351864 h 5549974"/>
              <a:gd name="connsiteX28" fmla="*/ 4505903 w 4536644"/>
              <a:gd name="connsiteY28" fmla="*/ 1391762 h 5549974"/>
              <a:gd name="connsiteX29" fmla="*/ 4509167 w 4536644"/>
              <a:gd name="connsiteY29" fmla="*/ 1395707 h 5549974"/>
              <a:gd name="connsiteX30" fmla="*/ 4512009 w 4536644"/>
              <a:gd name="connsiteY30" fmla="*/ 1408524 h 5549974"/>
              <a:gd name="connsiteX31" fmla="*/ 4497084 w 4536644"/>
              <a:gd name="connsiteY31" fmla="*/ 1469337 h 5549974"/>
              <a:gd name="connsiteX32" fmla="*/ 4486187 w 4536644"/>
              <a:gd name="connsiteY32" fmla="*/ 1543038 h 5549974"/>
              <a:gd name="connsiteX33" fmla="*/ 4481306 w 4536644"/>
              <a:gd name="connsiteY33" fmla="*/ 1553997 h 5549974"/>
              <a:gd name="connsiteX34" fmla="*/ 4466878 w 4536644"/>
              <a:gd name="connsiteY34" fmla="*/ 1626071 h 5549974"/>
              <a:gd name="connsiteX35" fmla="*/ 4463163 w 4536644"/>
              <a:gd name="connsiteY35" fmla="*/ 1664103 h 5549974"/>
              <a:gd name="connsiteX36" fmla="*/ 4466823 w 4536644"/>
              <a:gd name="connsiteY36" fmla="*/ 1668558 h 5549974"/>
              <a:gd name="connsiteX37" fmla="*/ 4465173 w 4536644"/>
              <a:gd name="connsiteY37" fmla="*/ 1679756 h 5549974"/>
              <a:gd name="connsiteX38" fmla="*/ 4465585 w 4536644"/>
              <a:gd name="connsiteY38" fmla="*/ 1682815 h 5549974"/>
              <a:gd name="connsiteX39" fmla="*/ 4467096 w 4536644"/>
              <a:gd name="connsiteY39" fmla="*/ 1700268 h 5549974"/>
              <a:gd name="connsiteX40" fmla="*/ 4455626 w 4536644"/>
              <a:gd name="connsiteY40" fmla="*/ 1735163 h 5549974"/>
              <a:gd name="connsiteX41" fmla="*/ 4453566 w 4536644"/>
              <a:gd name="connsiteY41" fmla="*/ 1735289 h 5549974"/>
              <a:gd name="connsiteX42" fmla="*/ 4445068 w 4536644"/>
              <a:gd name="connsiteY42" fmla="*/ 1887374 h 5549974"/>
              <a:gd name="connsiteX43" fmla="*/ 4453759 w 4536644"/>
              <a:gd name="connsiteY43" fmla="*/ 1911536 h 5549974"/>
              <a:gd name="connsiteX44" fmla="*/ 4456037 w 4536644"/>
              <a:gd name="connsiteY44" fmla="*/ 1961755 h 5549974"/>
              <a:gd name="connsiteX45" fmla="*/ 4455156 w 4536644"/>
              <a:gd name="connsiteY45" fmla="*/ 1995384 h 5549974"/>
              <a:gd name="connsiteX46" fmla="*/ 4454694 w 4536644"/>
              <a:gd name="connsiteY46" fmla="*/ 2000244 h 5549974"/>
              <a:gd name="connsiteX47" fmla="*/ 4445574 w 4536644"/>
              <a:gd name="connsiteY47" fmla="*/ 2040142 h 5549974"/>
              <a:gd name="connsiteX48" fmla="*/ 4448839 w 4536644"/>
              <a:gd name="connsiteY48" fmla="*/ 2044087 h 5549974"/>
              <a:gd name="connsiteX49" fmla="*/ 4451680 w 4536644"/>
              <a:gd name="connsiteY49" fmla="*/ 2056904 h 5549974"/>
              <a:gd name="connsiteX50" fmla="*/ 4446939 w 4536644"/>
              <a:gd name="connsiteY50" fmla="*/ 2067489 h 5549974"/>
              <a:gd name="connsiteX51" fmla="*/ 4436755 w 4536644"/>
              <a:gd name="connsiteY51" fmla="*/ 2117719 h 5549974"/>
              <a:gd name="connsiteX52" fmla="*/ 4429424 w 4536644"/>
              <a:gd name="connsiteY52" fmla="*/ 2167300 h 5549974"/>
              <a:gd name="connsiteX53" fmla="*/ 4373341 w 4536644"/>
              <a:gd name="connsiteY53" fmla="*/ 3223633 h 5549974"/>
              <a:gd name="connsiteX54" fmla="*/ 4360555 w 4536644"/>
              <a:gd name="connsiteY54" fmla="*/ 3477281 h 5549974"/>
              <a:gd name="connsiteX55" fmla="*/ 4349470 w 4536644"/>
              <a:gd name="connsiteY55" fmla="*/ 3639984 h 5549974"/>
              <a:gd name="connsiteX56" fmla="*/ 4258709 w 4536644"/>
              <a:gd name="connsiteY56" fmla="*/ 5278921 h 5549974"/>
              <a:gd name="connsiteX57" fmla="*/ 4264007 w 4536644"/>
              <a:gd name="connsiteY57" fmla="*/ 5315626 h 5549974"/>
              <a:gd name="connsiteX58" fmla="*/ 4267541 w 4536644"/>
              <a:gd name="connsiteY58" fmla="*/ 5350090 h 5549974"/>
              <a:gd name="connsiteX59" fmla="*/ 4270373 w 4536644"/>
              <a:gd name="connsiteY59" fmla="*/ 5450399 h 5549974"/>
              <a:gd name="connsiteX60" fmla="*/ 4251816 w 4536644"/>
              <a:gd name="connsiteY60" fmla="*/ 5484804 h 5549974"/>
              <a:gd name="connsiteX61" fmla="*/ 4247164 w 4536644"/>
              <a:gd name="connsiteY61" fmla="*/ 5487504 h 5549974"/>
              <a:gd name="connsiteX62" fmla="*/ 4243707 w 4536644"/>
              <a:gd name="connsiteY62" fmla="*/ 5549951 h 5549974"/>
              <a:gd name="connsiteX63" fmla="*/ 310344 w 4536644"/>
              <a:gd name="connsiteY63" fmla="*/ 5297261 h 5549974"/>
              <a:gd name="connsiteX64" fmla="*/ 0 w 4536644"/>
              <a:gd name="connsiteY64" fmla="*/ 5280167 h 5549974"/>
              <a:gd name="connsiteX65" fmla="*/ 78736 w 4536644"/>
              <a:gd name="connsiteY65" fmla="*/ 3839310 h 5549974"/>
              <a:gd name="connsiteX66" fmla="*/ 303426 w 4536644"/>
              <a:gd name="connsiteY66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4423 w 4536644"/>
              <a:gd name="connsiteY15" fmla="*/ 846069 h 5549974"/>
              <a:gd name="connsiteX16" fmla="*/ 4502823 w 4536644"/>
              <a:gd name="connsiteY16" fmla="*/ 853854 h 5549974"/>
              <a:gd name="connsiteX17" fmla="*/ 4496585 w 4536644"/>
              <a:gd name="connsiteY17" fmla="*/ 965485 h 5549974"/>
              <a:gd name="connsiteX18" fmla="*/ 4498662 w 4536644"/>
              <a:gd name="connsiteY18" fmla="*/ 966385 h 5549974"/>
              <a:gd name="connsiteX19" fmla="*/ 4502781 w 4536644"/>
              <a:gd name="connsiteY19" fmla="*/ 1002567 h 5549974"/>
              <a:gd name="connsiteX20" fmla="*/ 4497983 w 4536644"/>
              <a:gd name="connsiteY20" fmla="*/ 1101094 h 5549974"/>
              <a:gd name="connsiteX21" fmla="*/ 4497878 w 4536644"/>
              <a:gd name="connsiteY21" fmla="*/ 1159389 h 5549974"/>
              <a:gd name="connsiteX22" fmla="*/ 4502181 w 4536644"/>
              <a:gd name="connsiteY22" fmla="*/ 1180505 h 5549974"/>
              <a:gd name="connsiteX23" fmla="*/ 4505271 w 4536644"/>
              <a:gd name="connsiteY23" fmla="*/ 1210687 h 5549974"/>
              <a:gd name="connsiteX24" fmla="*/ 4514088 w 4536644"/>
              <a:gd name="connsiteY24" fmla="*/ 1263157 h 5549974"/>
              <a:gd name="connsiteX25" fmla="*/ 4516365 w 4536644"/>
              <a:gd name="connsiteY25" fmla="*/ 1313374 h 5549974"/>
              <a:gd name="connsiteX26" fmla="*/ 4515485 w 4536644"/>
              <a:gd name="connsiteY26" fmla="*/ 1347004 h 5549974"/>
              <a:gd name="connsiteX27" fmla="*/ 4505903 w 4536644"/>
              <a:gd name="connsiteY27" fmla="*/ 1391762 h 5549974"/>
              <a:gd name="connsiteX28" fmla="*/ 4509167 w 4536644"/>
              <a:gd name="connsiteY28" fmla="*/ 1395707 h 5549974"/>
              <a:gd name="connsiteX29" fmla="*/ 4512009 w 4536644"/>
              <a:gd name="connsiteY29" fmla="*/ 1408524 h 5549974"/>
              <a:gd name="connsiteX30" fmla="*/ 4497084 w 4536644"/>
              <a:gd name="connsiteY30" fmla="*/ 1469337 h 5549974"/>
              <a:gd name="connsiteX31" fmla="*/ 4486187 w 4536644"/>
              <a:gd name="connsiteY31" fmla="*/ 1543038 h 5549974"/>
              <a:gd name="connsiteX32" fmla="*/ 4481306 w 4536644"/>
              <a:gd name="connsiteY32" fmla="*/ 1553997 h 5549974"/>
              <a:gd name="connsiteX33" fmla="*/ 4466878 w 4536644"/>
              <a:gd name="connsiteY33" fmla="*/ 1626071 h 5549974"/>
              <a:gd name="connsiteX34" fmla="*/ 4463163 w 4536644"/>
              <a:gd name="connsiteY34" fmla="*/ 1664103 h 5549974"/>
              <a:gd name="connsiteX35" fmla="*/ 4466823 w 4536644"/>
              <a:gd name="connsiteY35" fmla="*/ 1668558 h 5549974"/>
              <a:gd name="connsiteX36" fmla="*/ 4465173 w 4536644"/>
              <a:gd name="connsiteY36" fmla="*/ 1679756 h 5549974"/>
              <a:gd name="connsiteX37" fmla="*/ 4465585 w 4536644"/>
              <a:gd name="connsiteY37" fmla="*/ 1682815 h 5549974"/>
              <a:gd name="connsiteX38" fmla="*/ 4467096 w 4536644"/>
              <a:gd name="connsiteY38" fmla="*/ 1700268 h 5549974"/>
              <a:gd name="connsiteX39" fmla="*/ 4455626 w 4536644"/>
              <a:gd name="connsiteY39" fmla="*/ 1735163 h 5549974"/>
              <a:gd name="connsiteX40" fmla="*/ 4453566 w 4536644"/>
              <a:gd name="connsiteY40" fmla="*/ 1735289 h 5549974"/>
              <a:gd name="connsiteX41" fmla="*/ 4445068 w 4536644"/>
              <a:gd name="connsiteY41" fmla="*/ 1887374 h 5549974"/>
              <a:gd name="connsiteX42" fmla="*/ 4453759 w 4536644"/>
              <a:gd name="connsiteY42" fmla="*/ 1911536 h 5549974"/>
              <a:gd name="connsiteX43" fmla="*/ 4456037 w 4536644"/>
              <a:gd name="connsiteY43" fmla="*/ 1961755 h 5549974"/>
              <a:gd name="connsiteX44" fmla="*/ 4455156 w 4536644"/>
              <a:gd name="connsiteY44" fmla="*/ 1995384 h 5549974"/>
              <a:gd name="connsiteX45" fmla="*/ 4454694 w 4536644"/>
              <a:gd name="connsiteY45" fmla="*/ 2000244 h 5549974"/>
              <a:gd name="connsiteX46" fmla="*/ 4445574 w 4536644"/>
              <a:gd name="connsiteY46" fmla="*/ 2040142 h 5549974"/>
              <a:gd name="connsiteX47" fmla="*/ 4448839 w 4536644"/>
              <a:gd name="connsiteY47" fmla="*/ 2044087 h 5549974"/>
              <a:gd name="connsiteX48" fmla="*/ 4451680 w 4536644"/>
              <a:gd name="connsiteY48" fmla="*/ 2056904 h 5549974"/>
              <a:gd name="connsiteX49" fmla="*/ 4446939 w 4536644"/>
              <a:gd name="connsiteY49" fmla="*/ 2067489 h 5549974"/>
              <a:gd name="connsiteX50" fmla="*/ 4436755 w 4536644"/>
              <a:gd name="connsiteY50" fmla="*/ 2117719 h 5549974"/>
              <a:gd name="connsiteX51" fmla="*/ 4429424 w 4536644"/>
              <a:gd name="connsiteY51" fmla="*/ 2167300 h 5549974"/>
              <a:gd name="connsiteX52" fmla="*/ 4373341 w 4536644"/>
              <a:gd name="connsiteY52" fmla="*/ 3223633 h 5549974"/>
              <a:gd name="connsiteX53" fmla="*/ 4360555 w 4536644"/>
              <a:gd name="connsiteY53" fmla="*/ 3477281 h 5549974"/>
              <a:gd name="connsiteX54" fmla="*/ 4349470 w 4536644"/>
              <a:gd name="connsiteY54" fmla="*/ 3639984 h 5549974"/>
              <a:gd name="connsiteX55" fmla="*/ 4258709 w 4536644"/>
              <a:gd name="connsiteY55" fmla="*/ 5278921 h 5549974"/>
              <a:gd name="connsiteX56" fmla="*/ 4264007 w 4536644"/>
              <a:gd name="connsiteY56" fmla="*/ 5315626 h 5549974"/>
              <a:gd name="connsiteX57" fmla="*/ 4267541 w 4536644"/>
              <a:gd name="connsiteY57" fmla="*/ 5350090 h 5549974"/>
              <a:gd name="connsiteX58" fmla="*/ 4270373 w 4536644"/>
              <a:gd name="connsiteY58" fmla="*/ 5450399 h 5549974"/>
              <a:gd name="connsiteX59" fmla="*/ 4251816 w 4536644"/>
              <a:gd name="connsiteY59" fmla="*/ 5484804 h 5549974"/>
              <a:gd name="connsiteX60" fmla="*/ 4247164 w 4536644"/>
              <a:gd name="connsiteY60" fmla="*/ 5487504 h 5549974"/>
              <a:gd name="connsiteX61" fmla="*/ 4243707 w 4536644"/>
              <a:gd name="connsiteY61" fmla="*/ 5549951 h 5549974"/>
              <a:gd name="connsiteX62" fmla="*/ 310344 w 4536644"/>
              <a:gd name="connsiteY62" fmla="*/ 5297261 h 5549974"/>
              <a:gd name="connsiteX63" fmla="*/ 0 w 4536644"/>
              <a:gd name="connsiteY63" fmla="*/ 5280167 h 5549974"/>
              <a:gd name="connsiteX64" fmla="*/ 78736 w 4536644"/>
              <a:gd name="connsiteY64" fmla="*/ 3839310 h 5549974"/>
              <a:gd name="connsiteX65" fmla="*/ 303426 w 4536644"/>
              <a:gd name="connsiteY65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4423 w 4536644"/>
              <a:gd name="connsiteY15" fmla="*/ 846069 h 5549974"/>
              <a:gd name="connsiteX16" fmla="*/ 4502823 w 4536644"/>
              <a:gd name="connsiteY16" fmla="*/ 853854 h 5549974"/>
              <a:gd name="connsiteX17" fmla="*/ 4496585 w 4536644"/>
              <a:gd name="connsiteY17" fmla="*/ 965485 h 5549974"/>
              <a:gd name="connsiteX18" fmla="*/ 4498662 w 4536644"/>
              <a:gd name="connsiteY18" fmla="*/ 966385 h 5549974"/>
              <a:gd name="connsiteX19" fmla="*/ 4502781 w 4536644"/>
              <a:gd name="connsiteY19" fmla="*/ 1002567 h 5549974"/>
              <a:gd name="connsiteX20" fmla="*/ 4497983 w 4536644"/>
              <a:gd name="connsiteY20" fmla="*/ 1101094 h 5549974"/>
              <a:gd name="connsiteX21" fmla="*/ 4497878 w 4536644"/>
              <a:gd name="connsiteY21" fmla="*/ 1159389 h 5549974"/>
              <a:gd name="connsiteX22" fmla="*/ 4502181 w 4536644"/>
              <a:gd name="connsiteY22" fmla="*/ 1180505 h 5549974"/>
              <a:gd name="connsiteX23" fmla="*/ 4505271 w 4536644"/>
              <a:gd name="connsiteY23" fmla="*/ 1210687 h 5549974"/>
              <a:gd name="connsiteX24" fmla="*/ 4514088 w 4536644"/>
              <a:gd name="connsiteY24" fmla="*/ 1263157 h 5549974"/>
              <a:gd name="connsiteX25" fmla="*/ 4516365 w 4536644"/>
              <a:gd name="connsiteY25" fmla="*/ 1313374 h 5549974"/>
              <a:gd name="connsiteX26" fmla="*/ 4515485 w 4536644"/>
              <a:gd name="connsiteY26" fmla="*/ 1347004 h 5549974"/>
              <a:gd name="connsiteX27" fmla="*/ 4505903 w 4536644"/>
              <a:gd name="connsiteY27" fmla="*/ 1391762 h 5549974"/>
              <a:gd name="connsiteX28" fmla="*/ 4509167 w 4536644"/>
              <a:gd name="connsiteY28" fmla="*/ 1395707 h 5549974"/>
              <a:gd name="connsiteX29" fmla="*/ 4512009 w 4536644"/>
              <a:gd name="connsiteY29" fmla="*/ 1408524 h 5549974"/>
              <a:gd name="connsiteX30" fmla="*/ 4497084 w 4536644"/>
              <a:gd name="connsiteY30" fmla="*/ 1469337 h 5549974"/>
              <a:gd name="connsiteX31" fmla="*/ 4486187 w 4536644"/>
              <a:gd name="connsiteY31" fmla="*/ 1543038 h 5549974"/>
              <a:gd name="connsiteX32" fmla="*/ 4481306 w 4536644"/>
              <a:gd name="connsiteY32" fmla="*/ 1553997 h 5549974"/>
              <a:gd name="connsiteX33" fmla="*/ 4466878 w 4536644"/>
              <a:gd name="connsiteY33" fmla="*/ 1626071 h 5549974"/>
              <a:gd name="connsiteX34" fmla="*/ 4463163 w 4536644"/>
              <a:gd name="connsiteY34" fmla="*/ 1664103 h 5549974"/>
              <a:gd name="connsiteX35" fmla="*/ 4466823 w 4536644"/>
              <a:gd name="connsiteY35" fmla="*/ 1668558 h 5549974"/>
              <a:gd name="connsiteX36" fmla="*/ 4465173 w 4536644"/>
              <a:gd name="connsiteY36" fmla="*/ 1679756 h 5549974"/>
              <a:gd name="connsiteX37" fmla="*/ 4465585 w 4536644"/>
              <a:gd name="connsiteY37" fmla="*/ 1682815 h 5549974"/>
              <a:gd name="connsiteX38" fmla="*/ 4467096 w 4536644"/>
              <a:gd name="connsiteY38" fmla="*/ 1700268 h 5549974"/>
              <a:gd name="connsiteX39" fmla="*/ 4455626 w 4536644"/>
              <a:gd name="connsiteY39" fmla="*/ 1735163 h 5549974"/>
              <a:gd name="connsiteX40" fmla="*/ 4453566 w 4536644"/>
              <a:gd name="connsiteY40" fmla="*/ 1735289 h 5549974"/>
              <a:gd name="connsiteX41" fmla="*/ 4445068 w 4536644"/>
              <a:gd name="connsiteY41" fmla="*/ 1887374 h 5549974"/>
              <a:gd name="connsiteX42" fmla="*/ 4453759 w 4536644"/>
              <a:gd name="connsiteY42" fmla="*/ 1911536 h 5549974"/>
              <a:gd name="connsiteX43" fmla="*/ 4456037 w 4536644"/>
              <a:gd name="connsiteY43" fmla="*/ 1961755 h 5549974"/>
              <a:gd name="connsiteX44" fmla="*/ 4455156 w 4536644"/>
              <a:gd name="connsiteY44" fmla="*/ 1995384 h 5549974"/>
              <a:gd name="connsiteX45" fmla="*/ 4454694 w 4536644"/>
              <a:gd name="connsiteY45" fmla="*/ 2000244 h 5549974"/>
              <a:gd name="connsiteX46" fmla="*/ 4445574 w 4536644"/>
              <a:gd name="connsiteY46" fmla="*/ 2040142 h 5549974"/>
              <a:gd name="connsiteX47" fmla="*/ 4448839 w 4536644"/>
              <a:gd name="connsiteY47" fmla="*/ 2044087 h 5549974"/>
              <a:gd name="connsiteX48" fmla="*/ 4451680 w 4536644"/>
              <a:gd name="connsiteY48" fmla="*/ 2056904 h 5549974"/>
              <a:gd name="connsiteX49" fmla="*/ 4436755 w 4536644"/>
              <a:gd name="connsiteY49" fmla="*/ 2117719 h 5549974"/>
              <a:gd name="connsiteX50" fmla="*/ 4429424 w 4536644"/>
              <a:gd name="connsiteY50" fmla="*/ 2167300 h 5549974"/>
              <a:gd name="connsiteX51" fmla="*/ 4373341 w 4536644"/>
              <a:gd name="connsiteY51" fmla="*/ 3223633 h 5549974"/>
              <a:gd name="connsiteX52" fmla="*/ 4360555 w 4536644"/>
              <a:gd name="connsiteY52" fmla="*/ 3477281 h 5549974"/>
              <a:gd name="connsiteX53" fmla="*/ 4349470 w 4536644"/>
              <a:gd name="connsiteY53" fmla="*/ 3639984 h 5549974"/>
              <a:gd name="connsiteX54" fmla="*/ 4258709 w 4536644"/>
              <a:gd name="connsiteY54" fmla="*/ 5278921 h 5549974"/>
              <a:gd name="connsiteX55" fmla="*/ 4264007 w 4536644"/>
              <a:gd name="connsiteY55" fmla="*/ 5315626 h 5549974"/>
              <a:gd name="connsiteX56" fmla="*/ 4267541 w 4536644"/>
              <a:gd name="connsiteY56" fmla="*/ 5350090 h 5549974"/>
              <a:gd name="connsiteX57" fmla="*/ 4270373 w 4536644"/>
              <a:gd name="connsiteY57" fmla="*/ 5450399 h 5549974"/>
              <a:gd name="connsiteX58" fmla="*/ 4251816 w 4536644"/>
              <a:gd name="connsiteY58" fmla="*/ 5484804 h 5549974"/>
              <a:gd name="connsiteX59" fmla="*/ 4247164 w 4536644"/>
              <a:gd name="connsiteY59" fmla="*/ 5487504 h 5549974"/>
              <a:gd name="connsiteX60" fmla="*/ 4243707 w 4536644"/>
              <a:gd name="connsiteY60" fmla="*/ 5549951 h 5549974"/>
              <a:gd name="connsiteX61" fmla="*/ 310344 w 4536644"/>
              <a:gd name="connsiteY61" fmla="*/ 5297261 h 5549974"/>
              <a:gd name="connsiteX62" fmla="*/ 0 w 4536644"/>
              <a:gd name="connsiteY62" fmla="*/ 5280167 h 5549974"/>
              <a:gd name="connsiteX63" fmla="*/ 78736 w 4536644"/>
              <a:gd name="connsiteY63" fmla="*/ 3839310 h 5549974"/>
              <a:gd name="connsiteX64" fmla="*/ 303426 w 4536644"/>
              <a:gd name="connsiteY64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4423 w 4536644"/>
              <a:gd name="connsiteY15" fmla="*/ 846069 h 5549974"/>
              <a:gd name="connsiteX16" fmla="*/ 4502823 w 4536644"/>
              <a:gd name="connsiteY16" fmla="*/ 853854 h 5549974"/>
              <a:gd name="connsiteX17" fmla="*/ 4496585 w 4536644"/>
              <a:gd name="connsiteY17" fmla="*/ 965485 h 5549974"/>
              <a:gd name="connsiteX18" fmla="*/ 4498662 w 4536644"/>
              <a:gd name="connsiteY18" fmla="*/ 966385 h 5549974"/>
              <a:gd name="connsiteX19" fmla="*/ 4502781 w 4536644"/>
              <a:gd name="connsiteY19" fmla="*/ 1002567 h 5549974"/>
              <a:gd name="connsiteX20" fmla="*/ 4497983 w 4536644"/>
              <a:gd name="connsiteY20" fmla="*/ 1101094 h 5549974"/>
              <a:gd name="connsiteX21" fmla="*/ 4497878 w 4536644"/>
              <a:gd name="connsiteY21" fmla="*/ 1159389 h 5549974"/>
              <a:gd name="connsiteX22" fmla="*/ 4502181 w 4536644"/>
              <a:gd name="connsiteY22" fmla="*/ 1180505 h 5549974"/>
              <a:gd name="connsiteX23" fmla="*/ 4505271 w 4536644"/>
              <a:gd name="connsiteY23" fmla="*/ 1210687 h 5549974"/>
              <a:gd name="connsiteX24" fmla="*/ 4514088 w 4536644"/>
              <a:gd name="connsiteY24" fmla="*/ 1263157 h 5549974"/>
              <a:gd name="connsiteX25" fmla="*/ 4516365 w 4536644"/>
              <a:gd name="connsiteY25" fmla="*/ 1313374 h 5549974"/>
              <a:gd name="connsiteX26" fmla="*/ 4515485 w 4536644"/>
              <a:gd name="connsiteY26" fmla="*/ 1347004 h 5549974"/>
              <a:gd name="connsiteX27" fmla="*/ 4505903 w 4536644"/>
              <a:gd name="connsiteY27" fmla="*/ 1391762 h 5549974"/>
              <a:gd name="connsiteX28" fmla="*/ 4509167 w 4536644"/>
              <a:gd name="connsiteY28" fmla="*/ 1395707 h 5549974"/>
              <a:gd name="connsiteX29" fmla="*/ 4512009 w 4536644"/>
              <a:gd name="connsiteY29" fmla="*/ 1408524 h 5549974"/>
              <a:gd name="connsiteX30" fmla="*/ 4497084 w 4536644"/>
              <a:gd name="connsiteY30" fmla="*/ 1469337 h 5549974"/>
              <a:gd name="connsiteX31" fmla="*/ 4486187 w 4536644"/>
              <a:gd name="connsiteY31" fmla="*/ 1543038 h 5549974"/>
              <a:gd name="connsiteX32" fmla="*/ 4481306 w 4536644"/>
              <a:gd name="connsiteY32" fmla="*/ 1553997 h 5549974"/>
              <a:gd name="connsiteX33" fmla="*/ 4466878 w 4536644"/>
              <a:gd name="connsiteY33" fmla="*/ 1626071 h 5549974"/>
              <a:gd name="connsiteX34" fmla="*/ 4463163 w 4536644"/>
              <a:gd name="connsiteY34" fmla="*/ 1664103 h 5549974"/>
              <a:gd name="connsiteX35" fmla="*/ 4466823 w 4536644"/>
              <a:gd name="connsiteY35" fmla="*/ 1668558 h 5549974"/>
              <a:gd name="connsiteX36" fmla="*/ 4465173 w 4536644"/>
              <a:gd name="connsiteY36" fmla="*/ 1679756 h 5549974"/>
              <a:gd name="connsiteX37" fmla="*/ 4465585 w 4536644"/>
              <a:gd name="connsiteY37" fmla="*/ 1682815 h 5549974"/>
              <a:gd name="connsiteX38" fmla="*/ 4467096 w 4536644"/>
              <a:gd name="connsiteY38" fmla="*/ 1700268 h 5549974"/>
              <a:gd name="connsiteX39" fmla="*/ 4455626 w 4536644"/>
              <a:gd name="connsiteY39" fmla="*/ 1735163 h 5549974"/>
              <a:gd name="connsiteX40" fmla="*/ 4453566 w 4536644"/>
              <a:gd name="connsiteY40" fmla="*/ 1735289 h 5549974"/>
              <a:gd name="connsiteX41" fmla="*/ 4445068 w 4536644"/>
              <a:gd name="connsiteY41" fmla="*/ 1887374 h 5549974"/>
              <a:gd name="connsiteX42" fmla="*/ 4453759 w 4536644"/>
              <a:gd name="connsiteY42" fmla="*/ 1911536 h 5549974"/>
              <a:gd name="connsiteX43" fmla="*/ 4456037 w 4536644"/>
              <a:gd name="connsiteY43" fmla="*/ 1961755 h 5549974"/>
              <a:gd name="connsiteX44" fmla="*/ 4455156 w 4536644"/>
              <a:gd name="connsiteY44" fmla="*/ 1995384 h 5549974"/>
              <a:gd name="connsiteX45" fmla="*/ 4445574 w 4536644"/>
              <a:gd name="connsiteY45" fmla="*/ 2040142 h 5549974"/>
              <a:gd name="connsiteX46" fmla="*/ 4448839 w 4536644"/>
              <a:gd name="connsiteY46" fmla="*/ 2044087 h 5549974"/>
              <a:gd name="connsiteX47" fmla="*/ 4451680 w 4536644"/>
              <a:gd name="connsiteY47" fmla="*/ 2056904 h 5549974"/>
              <a:gd name="connsiteX48" fmla="*/ 4436755 w 4536644"/>
              <a:gd name="connsiteY48" fmla="*/ 2117719 h 5549974"/>
              <a:gd name="connsiteX49" fmla="*/ 4429424 w 4536644"/>
              <a:gd name="connsiteY49" fmla="*/ 2167300 h 5549974"/>
              <a:gd name="connsiteX50" fmla="*/ 4373341 w 4536644"/>
              <a:gd name="connsiteY50" fmla="*/ 3223633 h 5549974"/>
              <a:gd name="connsiteX51" fmla="*/ 4360555 w 4536644"/>
              <a:gd name="connsiteY51" fmla="*/ 3477281 h 5549974"/>
              <a:gd name="connsiteX52" fmla="*/ 4349470 w 4536644"/>
              <a:gd name="connsiteY52" fmla="*/ 3639984 h 5549974"/>
              <a:gd name="connsiteX53" fmla="*/ 4258709 w 4536644"/>
              <a:gd name="connsiteY53" fmla="*/ 5278921 h 5549974"/>
              <a:gd name="connsiteX54" fmla="*/ 4264007 w 4536644"/>
              <a:gd name="connsiteY54" fmla="*/ 5315626 h 5549974"/>
              <a:gd name="connsiteX55" fmla="*/ 4267541 w 4536644"/>
              <a:gd name="connsiteY55" fmla="*/ 5350090 h 5549974"/>
              <a:gd name="connsiteX56" fmla="*/ 4270373 w 4536644"/>
              <a:gd name="connsiteY56" fmla="*/ 5450399 h 5549974"/>
              <a:gd name="connsiteX57" fmla="*/ 4251816 w 4536644"/>
              <a:gd name="connsiteY57" fmla="*/ 5484804 h 5549974"/>
              <a:gd name="connsiteX58" fmla="*/ 4247164 w 4536644"/>
              <a:gd name="connsiteY58" fmla="*/ 5487504 h 5549974"/>
              <a:gd name="connsiteX59" fmla="*/ 4243707 w 4536644"/>
              <a:gd name="connsiteY59" fmla="*/ 5549951 h 5549974"/>
              <a:gd name="connsiteX60" fmla="*/ 310344 w 4536644"/>
              <a:gd name="connsiteY60" fmla="*/ 5297261 h 5549974"/>
              <a:gd name="connsiteX61" fmla="*/ 0 w 4536644"/>
              <a:gd name="connsiteY61" fmla="*/ 5280167 h 5549974"/>
              <a:gd name="connsiteX62" fmla="*/ 78736 w 4536644"/>
              <a:gd name="connsiteY62" fmla="*/ 3839310 h 5549974"/>
              <a:gd name="connsiteX63" fmla="*/ 303426 w 4536644"/>
              <a:gd name="connsiteY63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4423 w 4536644"/>
              <a:gd name="connsiteY15" fmla="*/ 846069 h 5549974"/>
              <a:gd name="connsiteX16" fmla="*/ 4502823 w 4536644"/>
              <a:gd name="connsiteY16" fmla="*/ 853854 h 5549974"/>
              <a:gd name="connsiteX17" fmla="*/ 4496585 w 4536644"/>
              <a:gd name="connsiteY17" fmla="*/ 965485 h 5549974"/>
              <a:gd name="connsiteX18" fmla="*/ 4498662 w 4536644"/>
              <a:gd name="connsiteY18" fmla="*/ 966385 h 5549974"/>
              <a:gd name="connsiteX19" fmla="*/ 4502781 w 4536644"/>
              <a:gd name="connsiteY19" fmla="*/ 1002567 h 5549974"/>
              <a:gd name="connsiteX20" fmla="*/ 4497983 w 4536644"/>
              <a:gd name="connsiteY20" fmla="*/ 1101094 h 5549974"/>
              <a:gd name="connsiteX21" fmla="*/ 4497878 w 4536644"/>
              <a:gd name="connsiteY21" fmla="*/ 1159389 h 5549974"/>
              <a:gd name="connsiteX22" fmla="*/ 4502181 w 4536644"/>
              <a:gd name="connsiteY22" fmla="*/ 1180505 h 5549974"/>
              <a:gd name="connsiteX23" fmla="*/ 4505271 w 4536644"/>
              <a:gd name="connsiteY23" fmla="*/ 1210687 h 5549974"/>
              <a:gd name="connsiteX24" fmla="*/ 4514088 w 4536644"/>
              <a:gd name="connsiteY24" fmla="*/ 1263157 h 5549974"/>
              <a:gd name="connsiteX25" fmla="*/ 4516365 w 4536644"/>
              <a:gd name="connsiteY25" fmla="*/ 1313374 h 5549974"/>
              <a:gd name="connsiteX26" fmla="*/ 4515485 w 4536644"/>
              <a:gd name="connsiteY26" fmla="*/ 1347004 h 5549974"/>
              <a:gd name="connsiteX27" fmla="*/ 4505903 w 4536644"/>
              <a:gd name="connsiteY27" fmla="*/ 1391762 h 5549974"/>
              <a:gd name="connsiteX28" fmla="*/ 4509167 w 4536644"/>
              <a:gd name="connsiteY28" fmla="*/ 1395707 h 5549974"/>
              <a:gd name="connsiteX29" fmla="*/ 4512009 w 4536644"/>
              <a:gd name="connsiteY29" fmla="*/ 1408524 h 5549974"/>
              <a:gd name="connsiteX30" fmla="*/ 4497084 w 4536644"/>
              <a:gd name="connsiteY30" fmla="*/ 1469337 h 5549974"/>
              <a:gd name="connsiteX31" fmla="*/ 4486187 w 4536644"/>
              <a:gd name="connsiteY31" fmla="*/ 1543038 h 5549974"/>
              <a:gd name="connsiteX32" fmla="*/ 4481306 w 4536644"/>
              <a:gd name="connsiteY32" fmla="*/ 1553997 h 5549974"/>
              <a:gd name="connsiteX33" fmla="*/ 4466878 w 4536644"/>
              <a:gd name="connsiteY33" fmla="*/ 1626071 h 5549974"/>
              <a:gd name="connsiteX34" fmla="*/ 4463163 w 4536644"/>
              <a:gd name="connsiteY34" fmla="*/ 1664103 h 5549974"/>
              <a:gd name="connsiteX35" fmla="*/ 4466823 w 4536644"/>
              <a:gd name="connsiteY35" fmla="*/ 1668558 h 5549974"/>
              <a:gd name="connsiteX36" fmla="*/ 4465173 w 4536644"/>
              <a:gd name="connsiteY36" fmla="*/ 1679756 h 5549974"/>
              <a:gd name="connsiteX37" fmla="*/ 4465585 w 4536644"/>
              <a:gd name="connsiteY37" fmla="*/ 1682815 h 5549974"/>
              <a:gd name="connsiteX38" fmla="*/ 4467096 w 4536644"/>
              <a:gd name="connsiteY38" fmla="*/ 1700268 h 5549974"/>
              <a:gd name="connsiteX39" fmla="*/ 4455626 w 4536644"/>
              <a:gd name="connsiteY39" fmla="*/ 1735163 h 5549974"/>
              <a:gd name="connsiteX40" fmla="*/ 4453566 w 4536644"/>
              <a:gd name="connsiteY40" fmla="*/ 1735289 h 5549974"/>
              <a:gd name="connsiteX41" fmla="*/ 4445068 w 4536644"/>
              <a:gd name="connsiteY41" fmla="*/ 1887374 h 5549974"/>
              <a:gd name="connsiteX42" fmla="*/ 4453759 w 4536644"/>
              <a:gd name="connsiteY42" fmla="*/ 1911536 h 5549974"/>
              <a:gd name="connsiteX43" fmla="*/ 4456037 w 4536644"/>
              <a:gd name="connsiteY43" fmla="*/ 1961755 h 5549974"/>
              <a:gd name="connsiteX44" fmla="*/ 4445574 w 4536644"/>
              <a:gd name="connsiteY44" fmla="*/ 2040142 h 5549974"/>
              <a:gd name="connsiteX45" fmla="*/ 4448839 w 4536644"/>
              <a:gd name="connsiteY45" fmla="*/ 2044087 h 5549974"/>
              <a:gd name="connsiteX46" fmla="*/ 4451680 w 4536644"/>
              <a:gd name="connsiteY46" fmla="*/ 2056904 h 5549974"/>
              <a:gd name="connsiteX47" fmla="*/ 4436755 w 4536644"/>
              <a:gd name="connsiteY47" fmla="*/ 2117719 h 5549974"/>
              <a:gd name="connsiteX48" fmla="*/ 4429424 w 4536644"/>
              <a:gd name="connsiteY48" fmla="*/ 2167300 h 5549974"/>
              <a:gd name="connsiteX49" fmla="*/ 4373341 w 4536644"/>
              <a:gd name="connsiteY49" fmla="*/ 3223633 h 5549974"/>
              <a:gd name="connsiteX50" fmla="*/ 4360555 w 4536644"/>
              <a:gd name="connsiteY50" fmla="*/ 3477281 h 5549974"/>
              <a:gd name="connsiteX51" fmla="*/ 4349470 w 4536644"/>
              <a:gd name="connsiteY51" fmla="*/ 3639984 h 5549974"/>
              <a:gd name="connsiteX52" fmla="*/ 4258709 w 4536644"/>
              <a:gd name="connsiteY52" fmla="*/ 5278921 h 5549974"/>
              <a:gd name="connsiteX53" fmla="*/ 4264007 w 4536644"/>
              <a:gd name="connsiteY53" fmla="*/ 5315626 h 5549974"/>
              <a:gd name="connsiteX54" fmla="*/ 4267541 w 4536644"/>
              <a:gd name="connsiteY54" fmla="*/ 5350090 h 5549974"/>
              <a:gd name="connsiteX55" fmla="*/ 4270373 w 4536644"/>
              <a:gd name="connsiteY55" fmla="*/ 5450399 h 5549974"/>
              <a:gd name="connsiteX56" fmla="*/ 4251816 w 4536644"/>
              <a:gd name="connsiteY56" fmla="*/ 5484804 h 5549974"/>
              <a:gd name="connsiteX57" fmla="*/ 4247164 w 4536644"/>
              <a:gd name="connsiteY57" fmla="*/ 5487504 h 5549974"/>
              <a:gd name="connsiteX58" fmla="*/ 4243707 w 4536644"/>
              <a:gd name="connsiteY58" fmla="*/ 5549951 h 5549974"/>
              <a:gd name="connsiteX59" fmla="*/ 310344 w 4536644"/>
              <a:gd name="connsiteY59" fmla="*/ 5297261 h 5549974"/>
              <a:gd name="connsiteX60" fmla="*/ 0 w 4536644"/>
              <a:gd name="connsiteY60" fmla="*/ 5280167 h 5549974"/>
              <a:gd name="connsiteX61" fmla="*/ 78736 w 4536644"/>
              <a:gd name="connsiteY61" fmla="*/ 3839310 h 5549974"/>
              <a:gd name="connsiteX62" fmla="*/ 303426 w 4536644"/>
              <a:gd name="connsiteY62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502823 w 4536644"/>
              <a:gd name="connsiteY15" fmla="*/ 853854 h 5549974"/>
              <a:gd name="connsiteX16" fmla="*/ 4496585 w 4536644"/>
              <a:gd name="connsiteY16" fmla="*/ 965485 h 5549974"/>
              <a:gd name="connsiteX17" fmla="*/ 4498662 w 4536644"/>
              <a:gd name="connsiteY17" fmla="*/ 966385 h 5549974"/>
              <a:gd name="connsiteX18" fmla="*/ 4502781 w 4536644"/>
              <a:gd name="connsiteY18" fmla="*/ 1002567 h 5549974"/>
              <a:gd name="connsiteX19" fmla="*/ 4497983 w 4536644"/>
              <a:gd name="connsiteY19" fmla="*/ 1101094 h 5549974"/>
              <a:gd name="connsiteX20" fmla="*/ 4497878 w 4536644"/>
              <a:gd name="connsiteY20" fmla="*/ 1159389 h 5549974"/>
              <a:gd name="connsiteX21" fmla="*/ 4502181 w 4536644"/>
              <a:gd name="connsiteY21" fmla="*/ 1180505 h 5549974"/>
              <a:gd name="connsiteX22" fmla="*/ 4505271 w 4536644"/>
              <a:gd name="connsiteY22" fmla="*/ 1210687 h 5549974"/>
              <a:gd name="connsiteX23" fmla="*/ 4514088 w 4536644"/>
              <a:gd name="connsiteY23" fmla="*/ 1263157 h 5549974"/>
              <a:gd name="connsiteX24" fmla="*/ 4516365 w 4536644"/>
              <a:gd name="connsiteY24" fmla="*/ 1313374 h 5549974"/>
              <a:gd name="connsiteX25" fmla="*/ 4515485 w 4536644"/>
              <a:gd name="connsiteY25" fmla="*/ 1347004 h 5549974"/>
              <a:gd name="connsiteX26" fmla="*/ 4505903 w 4536644"/>
              <a:gd name="connsiteY26" fmla="*/ 1391762 h 5549974"/>
              <a:gd name="connsiteX27" fmla="*/ 4509167 w 4536644"/>
              <a:gd name="connsiteY27" fmla="*/ 1395707 h 5549974"/>
              <a:gd name="connsiteX28" fmla="*/ 4512009 w 4536644"/>
              <a:gd name="connsiteY28" fmla="*/ 1408524 h 5549974"/>
              <a:gd name="connsiteX29" fmla="*/ 4497084 w 4536644"/>
              <a:gd name="connsiteY29" fmla="*/ 1469337 h 5549974"/>
              <a:gd name="connsiteX30" fmla="*/ 4486187 w 4536644"/>
              <a:gd name="connsiteY30" fmla="*/ 1543038 h 5549974"/>
              <a:gd name="connsiteX31" fmla="*/ 4481306 w 4536644"/>
              <a:gd name="connsiteY31" fmla="*/ 1553997 h 5549974"/>
              <a:gd name="connsiteX32" fmla="*/ 4466878 w 4536644"/>
              <a:gd name="connsiteY32" fmla="*/ 1626071 h 5549974"/>
              <a:gd name="connsiteX33" fmla="*/ 4463163 w 4536644"/>
              <a:gd name="connsiteY33" fmla="*/ 1664103 h 5549974"/>
              <a:gd name="connsiteX34" fmla="*/ 4466823 w 4536644"/>
              <a:gd name="connsiteY34" fmla="*/ 1668558 h 5549974"/>
              <a:gd name="connsiteX35" fmla="*/ 4465173 w 4536644"/>
              <a:gd name="connsiteY35" fmla="*/ 1679756 h 5549974"/>
              <a:gd name="connsiteX36" fmla="*/ 4465585 w 4536644"/>
              <a:gd name="connsiteY36" fmla="*/ 1682815 h 5549974"/>
              <a:gd name="connsiteX37" fmla="*/ 4467096 w 4536644"/>
              <a:gd name="connsiteY37" fmla="*/ 1700268 h 5549974"/>
              <a:gd name="connsiteX38" fmla="*/ 4455626 w 4536644"/>
              <a:gd name="connsiteY38" fmla="*/ 1735163 h 5549974"/>
              <a:gd name="connsiteX39" fmla="*/ 4453566 w 4536644"/>
              <a:gd name="connsiteY39" fmla="*/ 1735289 h 5549974"/>
              <a:gd name="connsiteX40" fmla="*/ 4445068 w 4536644"/>
              <a:gd name="connsiteY40" fmla="*/ 1887374 h 5549974"/>
              <a:gd name="connsiteX41" fmla="*/ 4453759 w 4536644"/>
              <a:gd name="connsiteY41" fmla="*/ 1911536 h 5549974"/>
              <a:gd name="connsiteX42" fmla="*/ 4456037 w 4536644"/>
              <a:gd name="connsiteY42" fmla="*/ 1961755 h 5549974"/>
              <a:gd name="connsiteX43" fmla="*/ 4445574 w 4536644"/>
              <a:gd name="connsiteY43" fmla="*/ 2040142 h 5549974"/>
              <a:gd name="connsiteX44" fmla="*/ 4448839 w 4536644"/>
              <a:gd name="connsiteY44" fmla="*/ 2044087 h 5549974"/>
              <a:gd name="connsiteX45" fmla="*/ 4451680 w 4536644"/>
              <a:gd name="connsiteY45" fmla="*/ 2056904 h 5549974"/>
              <a:gd name="connsiteX46" fmla="*/ 4436755 w 4536644"/>
              <a:gd name="connsiteY46" fmla="*/ 2117719 h 5549974"/>
              <a:gd name="connsiteX47" fmla="*/ 4429424 w 4536644"/>
              <a:gd name="connsiteY47" fmla="*/ 2167300 h 5549974"/>
              <a:gd name="connsiteX48" fmla="*/ 4373341 w 4536644"/>
              <a:gd name="connsiteY48" fmla="*/ 3223633 h 5549974"/>
              <a:gd name="connsiteX49" fmla="*/ 4360555 w 4536644"/>
              <a:gd name="connsiteY49" fmla="*/ 3477281 h 5549974"/>
              <a:gd name="connsiteX50" fmla="*/ 4349470 w 4536644"/>
              <a:gd name="connsiteY50" fmla="*/ 3639984 h 5549974"/>
              <a:gd name="connsiteX51" fmla="*/ 4258709 w 4536644"/>
              <a:gd name="connsiteY51" fmla="*/ 5278921 h 5549974"/>
              <a:gd name="connsiteX52" fmla="*/ 4264007 w 4536644"/>
              <a:gd name="connsiteY52" fmla="*/ 5315626 h 5549974"/>
              <a:gd name="connsiteX53" fmla="*/ 4267541 w 4536644"/>
              <a:gd name="connsiteY53" fmla="*/ 5350090 h 5549974"/>
              <a:gd name="connsiteX54" fmla="*/ 4270373 w 4536644"/>
              <a:gd name="connsiteY54" fmla="*/ 5450399 h 5549974"/>
              <a:gd name="connsiteX55" fmla="*/ 4251816 w 4536644"/>
              <a:gd name="connsiteY55" fmla="*/ 5484804 h 5549974"/>
              <a:gd name="connsiteX56" fmla="*/ 4247164 w 4536644"/>
              <a:gd name="connsiteY56" fmla="*/ 5487504 h 5549974"/>
              <a:gd name="connsiteX57" fmla="*/ 4243707 w 4536644"/>
              <a:gd name="connsiteY57" fmla="*/ 5549951 h 5549974"/>
              <a:gd name="connsiteX58" fmla="*/ 310344 w 4536644"/>
              <a:gd name="connsiteY58" fmla="*/ 5297261 h 5549974"/>
              <a:gd name="connsiteX59" fmla="*/ 0 w 4536644"/>
              <a:gd name="connsiteY59" fmla="*/ 5280167 h 5549974"/>
              <a:gd name="connsiteX60" fmla="*/ 78736 w 4536644"/>
              <a:gd name="connsiteY60" fmla="*/ 3839310 h 5549974"/>
              <a:gd name="connsiteX61" fmla="*/ 303426 w 4536644"/>
              <a:gd name="connsiteY61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134423 w 4536644"/>
              <a:gd name="connsiteY2" fmla="*/ 226950 h 5549974"/>
              <a:gd name="connsiteX3" fmla="*/ 4507617 w 4536644"/>
              <a:gd name="connsiteY3" fmla="*/ 247374 h 5549974"/>
              <a:gd name="connsiteX4" fmla="*/ 4535496 w 4536644"/>
              <a:gd name="connsiteY4" fmla="*/ 269179 h 5549974"/>
              <a:gd name="connsiteX5" fmla="*/ 4533722 w 4536644"/>
              <a:gd name="connsiteY5" fmla="*/ 300930 h 5549974"/>
              <a:gd name="connsiteX6" fmla="*/ 4536644 w 4536644"/>
              <a:gd name="connsiteY6" fmla="*/ 302647 h 5549974"/>
              <a:gd name="connsiteX7" fmla="*/ 4530809 w 4536644"/>
              <a:gd name="connsiteY7" fmla="*/ 391868 h 5549974"/>
              <a:gd name="connsiteX8" fmla="*/ 4527321 w 4536644"/>
              <a:gd name="connsiteY8" fmla="*/ 415489 h 5549974"/>
              <a:gd name="connsiteX9" fmla="*/ 4522216 w 4536644"/>
              <a:gd name="connsiteY9" fmla="*/ 506828 h 5549974"/>
              <a:gd name="connsiteX10" fmla="*/ 4521566 w 4536644"/>
              <a:gd name="connsiteY10" fmla="*/ 553245 h 5549974"/>
              <a:gd name="connsiteX11" fmla="*/ 4518467 w 4536644"/>
              <a:gd name="connsiteY11" fmla="*/ 581709 h 5549974"/>
              <a:gd name="connsiteX12" fmla="*/ 4517798 w 4536644"/>
              <a:gd name="connsiteY12" fmla="*/ 585890 h 5549974"/>
              <a:gd name="connsiteX13" fmla="*/ 4504861 w 4536644"/>
              <a:gd name="connsiteY13" fmla="*/ 817404 h 5549974"/>
              <a:gd name="connsiteX14" fmla="*/ 4506574 w 4536644"/>
              <a:gd name="connsiteY14" fmla="*/ 822238 h 5549974"/>
              <a:gd name="connsiteX15" fmla="*/ 4496585 w 4536644"/>
              <a:gd name="connsiteY15" fmla="*/ 965485 h 5549974"/>
              <a:gd name="connsiteX16" fmla="*/ 4498662 w 4536644"/>
              <a:gd name="connsiteY16" fmla="*/ 966385 h 5549974"/>
              <a:gd name="connsiteX17" fmla="*/ 4502781 w 4536644"/>
              <a:gd name="connsiteY17" fmla="*/ 1002567 h 5549974"/>
              <a:gd name="connsiteX18" fmla="*/ 4497983 w 4536644"/>
              <a:gd name="connsiteY18" fmla="*/ 1101094 h 5549974"/>
              <a:gd name="connsiteX19" fmla="*/ 4497878 w 4536644"/>
              <a:gd name="connsiteY19" fmla="*/ 1159389 h 5549974"/>
              <a:gd name="connsiteX20" fmla="*/ 4502181 w 4536644"/>
              <a:gd name="connsiteY20" fmla="*/ 1180505 h 5549974"/>
              <a:gd name="connsiteX21" fmla="*/ 4505271 w 4536644"/>
              <a:gd name="connsiteY21" fmla="*/ 1210687 h 5549974"/>
              <a:gd name="connsiteX22" fmla="*/ 4514088 w 4536644"/>
              <a:gd name="connsiteY22" fmla="*/ 1263157 h 5549974"/>
              <a:gd name="connsiteX23" fmla="*/ 4516365 w 4536644"/>
              <a:gd name="connsiteY23" fmla="*/ 1313374 h 5549974"/>
              <a:gd name="connsiteX24" fmla="*/ 4515485 w 4536644"/>
              <a:gd name="connsiteY24" fmla="*/ 1347004 h 5549974"/>
              <a:gd name="connsiteX25" fmla="*/ 4505903 w 4536644"/>
              <a:gd name="connsiteY25" fmla="*/ 1391762 h 5549974"/>
              <a:gd name="connsiteX26" fmla="*/ 4509167 w 4536644"/>
              <a:gd name="connsiteY26" fmla="*/ 1395707 h 5549974"/>
              <a:gd name="connsiteX27" fmla="*/ 4512009 w 4536644"/>
              <a:gd name="connsiteY27" fmla="*/ 1408524 h 5549974"/>
              <a:gd name="connsiteX28" fmla="*/ 4497084 w 4536644"/>
              <a:gd name="connsiteY28" fmla="*/ 1469337 h 5549974"/>
              <a:gd name="connsiteX29" fmla="*/ 4486187 w 4536644"/>
              <a:gd name="connsiteY29" fmla="*/ 1543038 h 5549974"/>
              <a:gd name="connsiteX30" fmla="*/ 4481306 w 4536644"/>
              <a:gd name="connsiteY30" fmla="*/ 1553997 h 5549974"/>
              <a:gd name="connsiteX31" fmla="*/ 4466878 w 4536644"/>
              <a:gd name="connsiteY31" fmla="*/ 1626071 h 5549974"/>
              <a:gd name="connsiteX32" fmla="*/ 4463163 w 4536644"/>
              <a:gd name="connsiteY32" fmla="*/ 1664103 h 5549974"/>
              <a:gd name="connsiteX33" fmla="*/ 4466823 w 4536644"/>
              <a:gd name="connsiteY33" fmla="*/ 1668558 h 5549974"/>
              <a:gd name="connsiteX34" fmla="*/ 4465173 w 4536644"/>
              <a:gd name="connsiteY34" fmla="*/ 1679756 h 5549974"/>
              <a:gd name="connsiteX35" fmla="*/ 4465585 w 4536644"/>
              <a:gd name="connsiteY35" fmla="*/ 1682815 h 5549974"/>
              <a:gd name="connsiteX36" fmla="*/ 4467096 w 4536644"/>
              <a:gd name="connsiteY36" fmla="*/ 1700268 h 5549974"/>
              <a:gd name="connsiteX37" fmla="*/ 4455626 w 4536644"/>
              <a:gd name="connsiteY37" fmla="*/ 1735163 h 5549974"/>
              <a:gd name="connsiteX38" fmla="*/ 4453566 w 4536644"/>
              <a:gd name="connsiteY38" fmla="*/ 1735289 h 5549974"/>
              <a:gd name="connsiteX39" fmla="*/ 4445068 w 4536644"/>
              <a:gd name="connsiteY39" fmla="*/ 1887374 h 5549974"/>
              <a:gd name="connsiteX40" fmla="*/ 4453759 w 4536644"/>
              <a:gd name="connsiteY40" fmla="*/ 1911536 h 5549974"/>
              <a:gd name="connsiteX41" fmla="*/ 4456037 w 4536644"/>
              <a:gd name="connsiteY41" fmla="*/ 1961755 h 5549974"/>
              <a:gd name="connsiteX42" fmla="*/ 4445574 w 4536644"/>
              <a:gd name="connsiteY42" fmla="*/ 2040142 h 5549974"/>
              <a:gd name="connsiteX43" fmla="*/ 4448839 w 4536644"/>
              <a:gd name="connsiteY43" fmla="*/ 2044087 h 5549974"/>
              <a:gd name="connsiteX44" fmla="*/ 4451680 w 4536644"/>
              <a:gd name="connsiteY44" fmla="*/ 2056904 h 5549974"/>
              <a:gd name="connsiteX45" fmla="*/ 4436755 w 4536644"/>
              <a:gd name="connsiteY45" fmla="*/ 2117719 h 5549974"/>
              <a:gd name="connsiteX46" fmla="*/ 4429424 w 4536644"/>
              <a:gd name="connsiteY46" fmla="*/ 2167300 h 5549974"/>
              <a:gd name="connsiteX47" fmla="*/ 4373341 w 4536644"/>
              <a:gd name="connsiteY47" fmla="*/ 3223633 h 5549974"/>
              <a:gd name="connsiteX48" fmla="*/ 4360555 w 4536644"/>
              <a:gd name="connsiteY48" fmla="*/ 3477281 h 5549974"/>
              <a:gd name="connsiteX49" fmla="*/ 4349470 w 4536644"/>
              <a:gd name="connsiteY49" fmla="*/ 3639984 h 5549974"/>
              <a:gd name="connsiteX50" fmla="*/ 4258709 w 4536644"/>
              <a:gd name="connsiteY50" fmla="*/ 5278921 h 5549974"/>
              <a:gd name="connsiteX51" fmla="*/ 4264007 w 4536644"/>
              <a:gd name="connsiteY51" fmla="*/ 5315626 h 5549974"/>
              <a:gd name="connsiteX52" fmla="*/ 4267541 w 4536644"/>
              <a:gd name="connsiteY52" fmla="*/ 5350090 h 5549974"/>
              <a:gd name="connsiteX53" fmla="*/ 4270373 w 4536644"/>
              <a:gd name="connsiteY53" fmla="*/ 5450399 h 5549974"/>
              <a:gd name="connsiteX54" fmla="*/ 4251816 w 4536644"/>
              <a:gd name="connsiteY54" fmla="*/ 5484804 h 5549974"/>
              <a:gd name="connsiteX55" fmla="*/ 4247164 w 4536644"/>
              <a:gd name="connsiteY55" fmla="*/ 5487504 h 5549974"/>
              <a:gd name="connsiteX56" fmla="*/ 4243707 w 4536644"/>
              <a:gd name="connsiteY56" fmla="*/ 5549951 h 5549974"/>
              <a:gd name="connsiteX57" fmla="*/ 310344 w 4536644"/>
              <a:gd name="connsiteY57" fmla="*/ 5297261 h 5549974"/>
              <a:gd name="connsiteX58" fmla="*/ 0 w 4536644"/>
              <a:gd name="connsiteY58" fmla="*/ 5280167 h 5549974"/>
              <a:gd name="connsiteX59" fmla="*/ 78736 w 4536644"/>
              <a:gd name="connsiteY59" fmla="*/ 3839310 h 5549974"/>
              <a:gd name="connsiteX60" fmla="*/ 303426 w 4536644"/>
              <a:gd name="connsiteY60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30809 w 4536644"/>
              <a:gd name="connsiteY6" fmla="*/ 391868 h 5549974"/>
              <a:gd name="connsiteX7" fmla="*/ 4527321 w 4536644"/>
              <a:gd name="connsiteY7" fmla="*/ 415489 h 5549974"/>
              <a:gd name="connsiteX8" fmla="*/ 4522216 w 4536644"/>
              <a:gd name="connsiteY8" fmla="*/ 506828 h 5549974"/>
              <a:gd name="connsiteX9" fmla="*/ 4521566 w 4536644"/>
              <a:gd name="connsiteY9" fmla="*/ 553245 h 5549974"/>
              <a:gd name="connsiteX10" fmla="*/ 4518467 w 4536644"/>
              <a:gd name="connsiteY10" fmla="*/ 581709 h 5549974"/>
              <a:gd name="connsiteX11" fmla="*/ 4517798 w 4536644"/>
              <a:gd name="connsiteY11" fmla="*/ 585890 h 5549974"/>
              <a:gd name="connsiteX12" fmla="*/ 4504861 w 4536644"/>
              <a:gd name="connsiteY12" fmla="*/ 817404 h 5549974"/>
              <a:gd name="connsiteX13" fmla="*/ 4506574 w 4536644"/>
              <a:gd name="connsiteY13" fmla="*/ 822238 h 5549974"/>
              <a:gd name="connsiteX14" fmla="*/ 4496585 w 4536644"/>
              <a:gd name="connsiteY14" fmla="*/ 965485 h 5549974"/>
              <a:gd name="connsiteX15" fmla="*/ 4498662 w 4536644"/>
              <a:gd name="connsiteY15" fmla="*/ 966385 h 5549974"/>
              <a:gd name="connsiteX16" fmla="*/ 4502781 w 4536644"/>
              <a:gd name="connsiteY16" fmla="*/ 1002567 h 5549974"/>
              <a:gd name="connsiteX17" fmla="*/ 4497983 w 4536644"/>
              <a:gd name="connsiteY17" fmla="*/ 1101094 h 5549974"/>
              <a:gd name="connsiteX18" fmla="*/ 4497878 w 4536644"/>
              <a:gd name="connsiteY18" fmla="*/ 1159389 h 5549974"/>
              <a:gd name="connsiteX19" fmla="*/ 4502181 w 4536644"/>
              <a:gd name="connsiteY19" fmla="*/ 1180505 h 5549974"/>
              <a:gd name="connsiteX20" fmla="*/ 4505271 w 4536644"/>
              <a:gd name="connsiteY20" fmla="*/ 1210687 h 5549974"/>
              <a:gd name="connsiteX21" fmla="*/ 4514088 w 4536644"/>
              <a:gd name="connsiteY21" fmla="*/ 1263157 h 5549974"/>
              <a:gd name="connsiteX22" fmla="*/ 4516365 w 4536644"/>
              <a:gd name="connsiteY22" fmla="*/ 1313374 h 5549974"/>
              <a:gd name="connsiteX23" fmla="*/ 4515485 w 4536644"/>
              <a:gd name="connsiteY23" fmla="*/ 1347004 h 5549974"/>
              <a:gd name="connsiteX24" fmla="*/ 4505903 w 4536644"/>
              <a:gd name="connsiteY24" fmla="*/ 1391762 h 5549974"/>
              <a:gd name="connsiteX25" fmla="*/ 4509167 w 4536644"/>
              <a:gd name="connsiteY25" fmla="*/ 1395707 h 5549974"/>
              <a:gd name="connsiteX26" fmla="*/ 4512009 w 4536644"/>
              <a:gd name="connsiteY26" fmla="*/ 1408524 h 5549974"/>
              <a:gd name="connsiteX27" fmla="*/ 4497084 w 4536644"/>
              <a:gd name="connsiteY27" fmla="*/ 1469337 h 5549974"/>
              <a:gd name="connsiteX28" fmla="*/ 4486187 w 4536644"/>
              <a:gd name="connsiteY28" fmla="*/ 1543038 h 5549974"/>
              <a:gd name="connsiteX29" fmla="*/ 4481306 w 4536644"/>
              <a:gd name="connsiteY29" fmla="*/ 1553997 h 5549974"/>
              <a:gd name="connsiteX30" fmla="*/ 4466878 w 4536644"/>
              <a:gd name="connsiteY30" fmla="*/ 1626071 h 5549974"/>
              <a:gd name="connsiteX31" fmla="*/ 4463163 w 4536644"/>
              <a:gd name="connsiteY31" fmla="*/ 1664103 h 5549974"/>
              <a:gd name="connsiteX32" fmla="*/ 4466823 w 4536644"/>
              <a:gd name="connsiteY32" fmla="*/ 1668558 h 5549974"/>
              <a:gd name="connsiteX33" fmla="*/ 4465173 w 4536644"/>
              <a:gd name="connsiteY33" fmla="*/ 1679756 h 5549974"/>
              <a:gd name="connsiteX34" fmla="*/ 4465585 w 4536644"/>
              <a:gd name="connsiteY34" fmla="*/ 1682815 h 5549974"/>
              <a:gd name="connsiteX35" fmla="*/ 4467096 w 4536644"/>
              <a:gd name="connsiteY35" fmla="*/ 1700268 h 5549974"/>
              <a:gd name="connsiteX36" fmla="*/ 4455626 w 4536644"/>
              <a:gd name="connsiteY36" fmla="*/ 1735163 h 5549974"/>
              <a:gd name="connsiteX37" fmla="*/ 4453566 w 4536644"/>
              <a:gd name="connsiteY37" fmla="*/ 1735289 h 5549974"/>
              <a:gd name="connsiteX38" fmla="*/ 4445068 w 4536644"/>
              <a:gd name="connsiteY38" fmla="*/ 1887374 h 5549974"/>
              <a:gd name="connsiteX39" fmla="*/ 4453759 w 4536644"/>
              <a:gd name="connsiteY39" fmla="*/ 1911536 h 5549974"/>
              <a:gd name="connsiteX40" fmla="*/ 4456037 w 4536644"/>
              <a:gd name="connsiteY40" fmla="*/ 1961755 h 5549974"/>
              <a:gd name="connsiteX41" fmla="*/ 4445574 w 4536644"/>
              <a:gd name="connsiteY41" fmla="*/ 2040142 h 5549974"/>
              <a:gd name="connsiteX42" fmla="*/ 4448839 w 4536644"/>
              <a:gd name="connsiteY42" fmla="*/ 2044087 h 5549974"/>
              <a:gd name="connsiteX43" fmla="*/ 4451680 w 4536644"/>
              <a:gd name="connsiteY43" fmla="*/ 2056904 h 5549974"/>
              <a:gd name="connsiteX44" fmla="*/ 4436755 w 4536644"/>
              <a:gd name="connsiteY44" fmla="*/ 2117719 h 5549974"/>
              <a:gd name="connsiteX45" fmla="*/ 4429424 w 4536644"/>
              <a:gd name="connsiteY45" fmla="*/ 2167300 h 5549974"/>
              <a:gd name="connsiteX46" fmla="*/ 4373341 w 4536644"/>
              <a:gd name="connsiteY46" fmla="*/ 3223633 h 5549974"/>
              <a:gd name="connsiteX47" fmla="*/ 4360555 w 4536644"/>
              <a:gd name="connsiteY47" fmla="*/ 3477281 h 5549974"/>
              <a:gd name="connsiteX48" fmla="*/ 4349470 w 4536644"/>
              <a:gd name="connsiteY48" fmla="*/ 3639984 h 5549974"/>
              <a:gd name="connsiteX49" fmla="*/ 4258709 w 4536644"/>
              <a:gd name="connsiteY49" fmla="*/ 5278921 h 5549974"/>
              <a:gd name="connsiteX50" fmla="*/ 4264007 w 4536644"/>
              <a:gd name="connsiteY50" fmla="*/ 5315626 h 5549974"/>
              <a:gd name="connsiteX51" fmla="*/ 4267541 w 4536644"/>
              <a:gd name="connsiteY51" fmla="*/ 5350090 h 5549974"/>
              <a:gd name="connsiteX52" fmla="*/ 4270373 w 4536644"/>
              <a:gd name="connsiteY52" fmla="*/ 5450399 h 5549974"/>
              <a:gd name="connsiteX53" fmla="*/ 4251816 w 4536644"/>
              <a:gd name="connsiteY53" fmla="*/ 5484804 h 5549974"/>
              <a:gd name="connsiteX54" fmla="*/ 4247164 w 4536644"/>
              <a:gd name="connsiteY54" fmla="*/ 5487504 h 5549974"/>
              <a:gd name="connsiteX55" fmla="*/ 4243707 w 4536644"/>
              <a:gd name="connsiteY55" fmla="*/ 5549951 h 5549974"/>
              <a:gd name="connsiteX56" fmla="*/ 310344 w 4536644"/>
              <a:gd name="connsiteY56" fmla="*/ 5297261 h 5549974"/>
              <a:gd name="connsiteX57" fmla="*/ 0 w 4536644"/>
              <a:gd name="connsiteY57" fmla="*/ 5280167 h 5549974"/>
              <a:gd name="connsiteX58" fmla="*/ 78736 w 4536644"/>
              <a:gd name="connsiteY58" fmla="*/ 3839310 h 5549974"/>
              <a:gd name="connsiteX59" fmla="*/ 303426 w 4536644"/>
              <a:gd name="connsiteY59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30809 w 4536644"/>
              <a:gd name="connsiteY6" fmla="*/ 391868 h 5549974"/>
              <a:gd name="connsiteX7" fmla="*/ 4522216 w 4536644"/>
              <a:gd name="connsiteY7" fmla="*/ 506828 h 5549974"/>
              <a:gd name="connsiteX8" fmla="*/ 4521566 w 4536644"/>
              <a:gd name="connsiteY8" fmla="*/ 553245 h 5549974"/>
              <a:gd name="connsiteX9" fmla="*/ 4518467 w 4536644"/>
              <a:gd name="connsiteY9" fmla="*/ 581709 h 5549974"/>
              <a:gd name="connsiteX10" fmla="*/ 4517798 w 4536644"/>
              <a:gd name="connsiteY10" fmla="*/ 585890 h 5549974"/>
              <a:gd name="connsiteX11" fmla="*/ 4504861 w 4536644"/>
              <a:gd name="connsiteY11" fmla="*/ 817404 h 5549974"/>
              <a:gd name="connsiteX12" fmla="*/ 4506574 w 4536644"/>
              <a:gd name="connsiteY12" fmla="*/ 822238 h 5549974"/>
              <a:gd name="connsiteX13" fmla="*/ 4496585 w 4536644"/>
              <a:gd name="connsiteY13" fmla="*/ 965485 h 5549974"/>
              <a:gd name="connsiteX14" fmla="*/ 4498662 w 4536644"/>
              <a:gd name="connsiteY14" fmla="*/ 966385 h 5549974"/>
              <a:gd name="connsiteX15" fmla="*/ 4502781 w 4536644"/>
              <a:gd name="connsiteY15" fmla="*/ 1002567 h 5549974"/>
              <a:gd name="connsiteX16" fmla="*/ 4497983 w 4536644"/>
              <a:gd name="connsiteY16" fmla="*/ 1101094 h 5549974"/>
              <a:gd name="connsiteX17" fmla="*/ 4497878 w 4536644"/>
              <a:gd name="connsiteY17" fmla="*/ 1159389 h 5549974"/>
              <a:gd name="connsiteX18" fmla="*/ 4502181 w 4536644"/>
              <a:gd name="connsiteY18" fmla="*/ 1180505 h 5549974"/>
              <a:gd name="connsiteX19" fmla="*/ 4505271 w 4536644"/>
              <a:gd name="connsiteY19" fmla="*/ 1210687 h 5549974"/>
              <a:gd name="connsiteX20" fmla="*/ 4514088 w 4536644"/>
              <a:gd name="connsiteY20" fmla="*/ 1263157 h 5549974"/>
              <a:gd name="connsiteX21" fmla="*/ 4516365 w 4536644"/>
              <a:gd name="connsiteY21" fmla="*/ 1313374 h 5549974"/>
              <a:gd name="connsiteX22" fmla="*/ 4515485 w 4536644"/>
              <a:gd name="connsiteY22" fmla="*/ 1347004 h 5549974"/>
              <a:gd name="connsiteX23" fmla="*/ 4505903 w 4536644"/>
              <a:gd name="connsiteY23" fmla="*/ 1391762 h 5549974"/>
              <a:gd name="connsiteX24" fmla="*/ 4509167 w 4536644"/>
              <a:gd name="connsiteY24" fmla="*/ 1395707 h 5549974"/>
              <a:gd name="connsiteX25" fmla="*/ 4512009 w 4536644"/>
              <a:gd name="connsiteY25" fmla="*/ 1408524 h 5549974"/>
              <a:gd name="connsiteX26" fmla="*/ 4497084 w 4536644"/>
              <a:gd name="connsiteY26" fmla="*/ 1469337 h 5549974"/>
              <a:gd name="connsiteX27" fmla="*/ 4486187 w 4536644"/>
              <a:gd name="connsiteY27" fmla="*/ 1543038 h 5549974"/>
              <a:gd name="connsiteX28" fmla="*/ 4481306 w 4536644"/>
              <a:gd name="connsiteY28" fmla="*/ 1553997 h 5549974"/>
              <a:gd name="connsiteX29" fmla="*/ 4466878 w 4536644"/>
              <a:gd name="connsiteY29" fmla="*/ 1626071 h 5549974"/>
              <a:gd name="connsiteX30" fmla="*/ 4463163 w 4536644"/>
              <a:gd name="connsiteY30" fmla="*/ 1664103 h 5549974"/>
              <a:gd name="connsiteX31" fmla="*/ 4466823 w 4536644"/>
              <a:gd name="connsiteY31" fmla="*/ 1668558 h 5549974"/>
              <a:gd name="connsiteX32" fmla="*/ 4465173 w 4536644"/>
              <a:gd name="connsiteY32" fmla="*/ 1679756 h 5549974"/>
              <a:gd name="connsiteX33" fmla="*/ 4465585 w 4536644"/>
              <a:gd name="connsiteY33" fmla="*/ 1682815 h 5549974"/>
              <a:gd name="connsiteX34" fmla="*/ 4467096 w 4536644"/>
              <a:gd name="connsiteY34" fmla="*/ 1700268 h 5549974"/>
              <a:gd name="connsiteX35" fmla="*/ 4455626 w 4536644"/>
              <a:gd name="connsiteY35" fmla="*/ 1735163 h 5549974"/>
              <a:gd name="connsiteX36" fmla="*/ 4453566 w 4536644"/>
              <a:gd name="connsiteY36" fmla="*/ 1735289 h 5549974"/>
              <a:gd name="connsiteX37" fmla="*/ 4445068 w 4536644"/>
              <a:gd name="connsiteY37" fmla="*/ 1887374 h 5549974"/>
              <a:gd name="connsiteX38" fmla="*/ 4453759 w 4536644"/>
              <a:gd name="connsiteY38" fmla="*/ 1911536 h 5549974"/>
              <a:gd name="connsiteX39" fmla="*/ 4456037 w 4536644"/>
              <a:gd name="connsiteY39" fmla="*/ 1961755 h 5549974"/>
              <a:gd name="connsiteX40" fmla="*/ 4445574 w 4536644"/>
              <a:gd name="connsiteY40" fmla="*/ 2040142 h 5549974"/>
              <a:gd name="connsiteX41" fmla="*/ 4448839 w 4536644"/>
              <a:gd name="connsiteY41" fmla="*/ 2044087 h 5549974"/>
              <a:gd name="connsiteX42" fmla="*/ 4451680 w 4536644"/>
              <a:gd name="connsiteY42" fmla="*/ 2056904 h 5549974"/>
              <a:gd name="connsiteX43" fmla="*/ 4436755 w 4536644"/>
              <a:gd name="connsiteY43" fmla="*/ 2117719 h 5549974"/>
              <a:gd name="connsiteX44" fmla="*/ 4429424 w 4536644"/>
              <a:gd name="connsiteY44" fmla="*/ 2167300 h 5549974"/>
              <a:gd name="connsiteX45" fmla="*/ 4373341 w 4536644"/>
              <a:gd name="connsiteY45" fmla="*/ 3223633 h 5549974"/>
              <a:gd name="connsiteX46" fmla="*/ 4360555 w 4536644"/>
              <a:gd name="connsiteY46" fmla="*/ 3477281 h 5549974"/>
              <a:gd name="connsiteX47" fmla="*/ 4349470 w 4536644"/>
              <a:gd name="connsiteY47" fmla="*/ 3639984 h 5549974"/>
              <a:gd name="connsiteX48" fmla="*/ 4258709 w 4536644"/>
              <a:gd name="connsiteY48" fmla="*/ 5278921 h 5549974"/>
              <a:gd name="connsiteX49" fmla="*/ 4264007 w 4536644"/>
              <a:gd name="connsiteY49" fmla="*/ 5315626 h 5549974"/>
              <a:gd name="connsiteX50" fmla="*/ 4267541 w 4536644"/>
              <a:gd name="connsiteY50" fmla="*/ 5350090 h 5549974"/>
              <a:gd name="connsiteX51" fmla="*/ 4270373 w 4536644"/>
              <a:gd name="connsiteY51" fmla="*/ 5450399 h 5549974"/>
              <a:gd name="connsiteX52" fmla="*/ 4251816 w 4536644"/>
              <a:gd name="connsiteY52" fmla="*/ 5484804 h 5549974"/>
              <a:gd name="connsiteX53" fmla="*/ 4247164 w 4536644"/>
              <a:gd name="connsiteY53" fmla="*/ 5487504 h 5549974"/>
              <a:gd name="connsiteX54" fmla="*/ 4243707 w 4536644"/>
              <a:gd name="connsiteY54" fmla="*/ 5549951 h 5549974"/>
              <a:gd name="connsiteX55" fmla="*/ 310344 w 4536644"/>
              <a:gd name="connsiteY55" fmla="*/ 5297261 h 5549974"/>
              <a:gd name="connsiteX56" fmla="*/ 0 w 4536644"/>
              <a:gd name="connsiteY56" fmla="*/ 5280167 h 5549974"/>
              <a:gd name="connsiteX57" fmla="*/ 78736 w 4536644"/>
              <a:gd name="connsiteY57" fmla="*/ 3839310 h 5549974"/>
              <a:gd name="connsiteX58" fmla="*/ 303426 w 4536644"/>
              <a:gd name="connsiteY58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05271 w 4536644"/>
              <a:gd name="connsiteY18" fmla="*/ 1210687 h 5549974"/>
              <a:gd name="connsiteX19" fmla="*/ 4514088 w 4536644"/>
              <a:gd name="connsiteY19" fmla="*/ 1263157 h 5549974"/>
              <a:gd name="connsiteX20" fmla="*/ 4516365 w 4536644"/>
              <a:gd name="connsiteY20" fmla="*/ 1313374 h 5549974"/>
              <a:gd name="connsiteX21" fmla="*/ 4515485 w 4536644"/>
              <a:gd name="connsiteY21" fmla="*/ 1347004 h 5549974"/>
              <a:gd name="connsiteX22" fmla="*/ 4505903 w 4536644"/>
              <a:gd name="connsiteY22" fmla="*/ 1391762 h 5549974"/>
              <a:gd name="connsiteX23" fmla="*/ 4509167 w 4536644"/>
              <a:gd name="connsiteY23" fmla="*/ 1395707 h 5549974"/>
              <a:gd name="connsiteX24" fmla="*/ 4512009 w 4536644"/>
              <a:gd name="connsiteY24" fmla="*/ 1408524 h 5549974"/>
              <a:gd name="connsiteX25" fmla="*/ 4497084 w 4536644"/>
              <a:gd name="connsiteY25" fmla="*/ 1469337 h 5549974"/>
              <a:gd name="connsiteX26" fmla="*/ 4486187 w 4536644"/>
              <a:gd name="connsiteY26" fmla="*/ 1543038 h 5549974"/>
              <a:gd name="connsiteX27" fmla="*/ 4481306 w 4536644"/>
              <a:gd name="connsiteY27" fmla="*/ 1553997 h 5549974"/>
              <a:gd name="connsiteX28" fmla="*/ 4466878 w 4536644"/>
              <a:gd name="connsiteY28" fmla="*/ 1626071 h 5549974"/>
              <a:gd name="connsiteX29" fmla="*/ 4463163 w 4536644"/>
              <a:gd name="connsiteY29" fmla="*/ 1664103 h 5549974"/>
              <a:gd name="connsiteX30" fmla="*/ 4466823 w 4536644"/>
              <a:gd name="connsiteY30" fmla="*/ 1668558 h 5549974"/>
              <a:gd name="connsiteX31" fmla="*/ 4465173 w 4536644"/>
              <a:gd name="connsiteY31" fmla="*/ 1679756 h 5549974"/>
              <a:gd name="connsiteX32" fmla="*/ 4465585 w 4536644"/>
              <a:gd name="connsiteY32" fmla="*/ 1682815 h 5549974"/>
              <a:gd name="connsiteX33" fmla="*/ 4467096 w 4536644"/>
              <a:gd name="connsiteY33" fmla="*/ 1700268 h 5549974"/>
              <a:gd name="connsiteX34" fmla="*/ 4455626 w 4536644"/>
              <a:gd name="connsiteY34" fmla="*/ 1735163 h 5549974"/>
              <a:gd name="connsiteX35" fmla="*/ 4453566 w 4536644"/>
              <a:gd name="connsiteY35" fmla="*/ 1735289 h 5549974"/>
              <a:gd name="connsiteX36" fmla="*/ 4445068 w 4536644"/>
              <a:gd name="connsiteY36" fmla="*/ 1887374 h 5549974"/>
              <a:gd name="connsiteX37" fmla="*/ 4453759 w 4536644"/>
              <a:gd name="connsiteY37" fmla="*/ 1911536 h 5549974"/>
              <a:gd name="connsiteX38" fmla="*/ 4456037 w 4536644"/>
              <a:gd name="connsiteY38" fmla="*/ 1961755 h 5549974"/>
              <a:gd name="connsiteX39" fmla="*/ 4445574 w 4536644"/>
              <a:gd name="connsiteY39" fmla="*/ 2040142 h 5549974"/>
              <a:gd name="connsiteX40" fmla="*/ 4448839 w 4536644"/>
              <a:gd name="connsiteY40" fmla="*/ 2044087 h 5549974"/>
              <a:gd name="connsiteX41" fmla="*/ 4451680 w 4536644"/>
              <a:gd name="connsiteY41" fmla="*/ 2056904 h 5549974"/>
              <a:gd name="connsiteX42" fmla="*/ 4436755 w 4536644"/>
              <a:gd name="connsiteY42" fmla="*/ 2117719 h 5549974"/>
              <a:gd name="connsiteX43" fmla="*/ 4429424 w 4536644"/>
              <a:gd name="connsiteY43" fmla="*/ 2167300 h 5549974"/>
              <a:gd name="connsiteX44" fmla="*/ 4373341 w 4536644"/>
              <a:gd name="connsiteY44" fmla="*/ 3223633 h 5549974"/>
              <a:gd name="connsiteX45" fmla="*/ 4360555 w 4536644"/>
              <a:gd name="connsiteY45" fmla="*/ 3477281 h 5549974"/>
              <a:gd name="connsiteX46" fmla="*/ 4349470 w 4536644"/>
              <a:gd name="connsiteY46" fmla="*/ 3639984 h 5549974"/>
              <a:gd name="connsiteX47" fmla="*/ 4258709 w 4536644"/>
              <a:gd name="connsiteY47" fmla="*/ 5278921 h 5549974"/>
              <a:gd name="connsiteX48" fmla="*/ 4264007 w 4536644"/>
              <a:gd name="connsiteY48" fmla="*/ 5315626 h 5549974"/>
              <a:gd name="connsiteX49" fmla="*/ 4267541 w 4536644"/>
              <a:gd name="connsiteY49" fmla="*/ 5350090 h 5549974"/>
              <a:gd name="connsiteX50" fmla="*/ 4270373 w 4536644"/>
              <a:gd name="connsiteY50" fmla="*/ 5450399 h 5549974"/>
              <a:gd name="connsiteX51" fmla="*/ 4251816 w 4536644"/>
              <a:gd name="connsiteY51" fmla="*/ 5484804 h 5549974"/>
              <a:gd name="connsiteX52" fmla="*/ 4247164 w 4536644"/>
              <a:gd name="connsiteY52" fmla="*/ 5487504 h 5549974"/>
              <a:gd name="connsiteX53" fmla="*/ 4243707 w 4536644"/>
              <a:gd name="connsiteY53" fmla="*/ 5549951 h 5549974"/>
              <a:gd name="connsiteX54" fmla="*/ 310344 w 4536644"/>
              <a:gd name="connsiteY54" fmla="*/ 5297261 h 5549974"/>
              <a:gd name="connsiteX55" fmla="*/ 0 w 4536644"/>
              <a:gd name="connsiteY55" fmla="*/ 5280167 h 5549974"/>
              <a:gd name="connsiteX56" fmla="*/ 78736 w 4536644"/>
              <a:gd name="connsiteY56" fmla="*/ 3839310 h 5549974"/>
              <a:gd name="connsiteX57" fmla="*/ 303426 w 4536644"/>
              <a:gd name="connsiteY57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3163 w 4536644"/>
              <a:gd name="connsiteY28" fmla="*/ 1664103 h 5549974"/>
              <a:gd name="connsiteX29" fmla="*/ 4466823 w 4536644"/>
              <a:gd name="connsiteY29" fmla="*/ 1668558 h 5549974"/>
              <a:gd name="connsiteX30" fmla="*/ 4465173 w 4536644"/>
              <a:gd name="connsiteY30" fmla="*/ 1679756 h 5549974"/>
              <a:gd name="connsiteX31" fmla="*/ 4465585 w 4536644"/>
              <a:gd name="connsiteY31" fmla="*/ 1682815 h 5549974"/>
              <a:gd name="connsiteX32" fmla="*/ 4467096 w 4536644"/>
              <a:gd name="connsiteY32" fmla="*/ 1700268 h 5549974"/>
              <a:gd name="connsiteX33" fmla="*/ 4455626 w 4536644"/>
              <a:gd name="connsiteY33" fmla="*/ 1735163 h 5549974"/>
              <a:gd name="connsiteX34" fmla="*/ 4453566 w 4536644"/>
              <a:gd name="connsiteY34" fmla="*/ 1735289 h 5549974"/>
              <a:gd name="connsiteX35" fmla="*/ 4445068 w 4536644"/>
              <a:gd name="connsiteY35" fmla="*/ 1887374 h 5549974"/>
              <a:gd name="connsiteX36" fmla="*/ 4453759 w 4536644"/>
              <a:gd name="connsiteY36" fmla="*/ 1911536 h 5549974"/>
              <a:gd name="connsiteX37" fmla="*/ 4456037 w 4536644"/>
              <a:gd name="connsiteY37" fmla="*/ 1961755 h 5549974"/>
              <a:gd name="connsiteX38" fmla="*/ 4445574 w 4536644"/>
              <a:gd name="connsiteY38" fmla="*/ 2040142 h 5549974"/>
              <a:gd name="connsiteX39" fmla="*/ 4448839 w 4536644"/>
              <a:gd name="connsiteY39" fmla="*/ 2044087 h 5549974"/>
              <a:gd name="connsiteX40" fmla="*/ 4451680 w 4536644"/>
              <a:gd name="connsiteY40" fmla="*/ 2056904 h 5549974"/>
              <a:gd name="connsiteX41" fmla="*/ 4436755 w 4536644"/>
              <a:gd name="connsiteY41" fmla="*/ 2117719 h 5549974"/>
              <a:gd name="connsiteX42" fmla="*/ 4429424 w 4536644"/>
              <a:gd name="connsiteY42" fmla="*/ 2167300 h 5549974"/>
              <a:gd name="connsiteX43" fmla="*/ 4373341 w 4536644"/>
              <a:gd name="connsiteY43" fmla="*/ 3223633 h 5549974"/>
              <a:gd name="connsiteX44" fmla="*/ 4360555 w 4536644"/>
              <a:gd name="connsiteY44" fmla="*/ 3477281 h 5549974"/>
              <a:gd name="connsiteX45" fmla="*/ 4349470 w 4536644"/>
              <a:gd name="connsiteY45" fmla="*/ 3639984 h 5549974"/>
              <a:gd name="connsiteX46" fmla="*/ 4258709 w 4536644"/>
              <a:gd name="connsiteY46" fmla="*/ 5278921 h 5549974"/>
              <a:gd name="connsiteX47" fmla="*/ 4264007 w 4536644"/>
              <a:gd name="connsiteY47" fmla="*/ 5315626 h 5549974"/>
              <a:gd name="connsiteX48" fmla="*/ 4267541 w 4536644"/>
              <a:gd name="connsiteY48" fmla="*/ 5350090 h 5549974"/>
              <a:gd name="connsiteX49" fmla="*/ 4270373 w 4536644"/>
              <a:gd name="connsiteY49" fmla="*/ 5450399 h 5549974"/>
              <a:gd name="connsiteX50" fmla="*/ 4251816 w 4536644"/>
              <a:gd name="connsiteY50" fmla="*/ 5484804 h 5549974"/>
              <a:gd name="connsiteX51" fmla="*/ 4247164 w 4536644"/>
              <a:gd name="connsiteY51" fmla="*/ 5487504 h 5549974"/>
              <a:gd name="connsiteX52" fmla="*/ 4243707 w 4536644"/>
              <a:gd name="connsiteY52" fmla="*/ 5549951 h 5549974"/>
              <a:gd name="connsiteX53" fmla="*/ 310344 w 4536644"/>
              <a:gd name="connsiteY53" fmla="*/ 5297261 h 5549974"/>
              <a:gd name="connsiteX54" fmla="*/ 0 w 4536644"/>
              <a:gd name="connsiteY54" fmla="*/ 5280167 h 5549974"/>
              <a:gd name="connsiteX55" fmla="*/ 78736 w 4536644"/>
              <a:gd name="connsiteY55" fmla="*/ 3839310 h 5549974"/>
              <a:gd name="connsiteX56" fmla="*/ 303426 w 4536644"/>
              <a:gd name="connsiteY56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3163 w 4536644"/>
              <a:gd name="connsiteY28" fmla="*/ 1664103 h 5549974"/>
              <a:gd name="connsiteX29" fmla="*/ 4466823 w 4536644"/>
              <a:gd name="connsiteY29" fmla="*/ 1668558 h 5549974"/>
              <a:gd name="connsiteX30" fmla="*/ 4465173 w 4536644"/>
              <a:gd name="connsiteY30" fmla="*/ 1679756 h 5549974"/>
              <a:gd name="connsiteX31" fmla="*/ 4467096 w 4536644"/>
              <a:gd name="connsiteY31" fmla="*/ 1700268 h 5549974"/>
              <a:gd name="connsiteX32" fmla="*/ 4455626 w 4536644"/>
              <a:gd name="connsiteY32" fmla="*/ 1735163 h 5549974"/>
              <a:gd name="connsiteX33" fmla="*/ 4453566 w 4536644"/>
              <a:gd name="connsiteY33" fmla="*/ 1735289 h 5549974"/>
              <a:gd name="connsiteX34" fmla="*/ 4445068 w 4536644"/>
              <a:gd name="connsiteY34" fmla="*/ 1887374 h 5549974"/>
              <a:gd name="connsiteX35" fmla="*/ 4453759 w 4536644"/>
              <a:gd name="connsiteY35" fmla="*/ 1911536 h 5549974"/>
              <a:gd name="connsiteX36" fmla="*/ 4456037 w 4536644"/>
              <a:gd name="connsiteY36" fmla="*/ 1961755 h 5549974"/>
              <a:gd name="connsiteX37" fmla="*/ 4445574 w 4536644"/>
              <a:gd name="connsiteY37" fmla="*/ 2040142 h 5549974"/>
              <a:gd name="connsiteX38" fmla="*/ 4448839 w 4536644"/>
              <a:gd name="connsiteY38" fmla="*/ 2044087 h 5549974"/>
              <a:gd name="connsiteX39" fmla="*/ 4451680 w 4536644"/>
              <a:gd name="connsiteY39" fmla="*/ 2056904 h 5549974"/>
              <a:gd name="connsiteX40" fmla="*/ 4436755 w 4536644"/>
              <a:gd name="connsiteY40" fmla="*/ 2117719 h 5549974"/>
              <a:gd name="connsiteX41" fmla="*/ 4429424 w 4536644"/>
              <a:gd name="connsiteY41" fmla="*/ 2167300 h 5549974"/>
              <a:gd name="connsiteX42" fmla="*/ 4373341 w 4536644"/>
              <a:gd name="connsiteY42" fmla="*/ 3223633 h 5549974"/>
              <a:gd name="connsiteX43" fmla="*/ 4360555 w 4536644"/>
              <a:gd name="connsiteY43" fmla="*/ 3477281 h 5549974"/>
              <a:gd name="connsiteX44" fmla="*/ 4349470 w 4536644"/>
              <a:gd name="connsiteY44" fmla="*/ 3639984 h 5549974"/>
              <a:gd name="connsiteX45" fmla="*/ 4258709 w 4536644"/>
              <a:gd name="connsiteY45" fmla="*/ 5278921 h 5549974"/>
              <a:gd name="connsiteX46" fmla="*/ 4264007 w 4536644"/>
              <a:gd name="connsiteY46" fmla="*/ 5315626 h 5549974"/>
              <a:gd name="connsiteX47" fmla="*/ 4267541 w 4536644"/>
              <a:gd name="connsiteY47" fmla="*/ 5350090 h 5549974"/>
              <a:gd name="connsiteX48" fmla="*/ 4270373 w 4536644"/>
              <a:gd name="connsiteY48" fmla="*/ 5450399 h 5549974"/>
              <a:gd name="connsiteX49" fmla="*/ 4251816 w 4536644"/>
              <a:gd name="connsiteY49" fmla="*/ 5484804 h 5549974"/>
              <a:gd name="connsiteX50" fmla="*/ 4247164 w 4536644"/>
              <a:gd name="connsiteY50" fmla="*/ 5487504 h 5549974"/>
              <a:gd name="connsiteX51" fmla="*/ 4243707 w 4536644"/>
              <a:gd name="connsiteY51" fmla="*/ 5549951 h 5549974"/>
              <a:gd name="connsiteX52" fmla="*/ 310344 w 4536644"/>
              <a:gd name="connsiteY52" fmla="*/ 5297261 h 5549974"/>
              <a:gd name="connsiteX53" fmla="*/ 0 w 4536644"/>
              <a:gd name="connsiteY53" fmla="*/ 5280167 h 5549974"/>
              <a:gd name="connsiteX54" fmla="*/ 78736 w 4536644"/>
              <a:gd name="connsiteY54" fmla="*/ 3839310 h 5549974"/>
              <a:gd name="connsiteX55" fmla="*/ 303426 w 4536644"/>
              <a:gd name="connsiteY55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3163 w 4536644"/>
              <a:gd name="connsiteY28" fmla="*/ 1664103 h 5549974"/>
              <a:gd name="connsiteX29" fmla="*/ 4466823 w 4536644"/>
              <a:gd name="connsiteY29" fmla="*/ 1668558 h 5549974"/>
              <a:gd name="connsiteX30" fmla="*/ 4467096 w 4536644"/>
              <a:gd name="connsiteY30" fmla="*/ 1700268 h 5549974"/>
              <a:gd name="connsiteX31" fmla="*/ 4455626 w 4536644"/>
              <a:gd name="connsiteY31" fmla="*/ 1735163 h 5549974"/>
              <a:gd name="connsiteX32" fmla="*/ 4453566 w 4536644"/>
              <a:gd name="connsiteY32" fmla="*/ 1735289 h 5549974"/>
              <a:gd name="connsiteX33" fmla="*/ 4445068 w 4536644"/>
              <a:gd name="connsiteY33" fmla="*/ 1887374 h 5549974"/>
              <a:gd name="connsiteX34" fmla="*/ 4453759 w 4536644"/>
              <a:gd name="connsiteY34" fmla="*/ 1911536 h 5549974"/>
              <a:gd name="connsiteX35" fmla="*/ 4456037 w 4536644"/>
              <a:gd name="connsiteY35" fmla="*/ 1961755 h 5549974"/>
              <a:gd name="connsiteX36" fmla="*/ 4445574 w 4536644"/>
              <a:gd name="connsiteY36" fmla="*/ 2040142 h 5549974"/>
              <a:gd name="connsiteX37" fmla="*/ 4448839 w 4536644"/>
              <a:gd name="connsiteY37" fmla="*/ 2044087 h 5549974"/>
              <a:gd name="connsiteX38" fmla="*/ 4451680 w 4536644"/>
              <a:gd name="connsiteY38" fmla="*/ 2056904 h 5549974"/>
              <a:gd name="connsiteX39" fmla="*/ 4436755 w 4536644"/>
              <a:gd name="connsiteY39" fmla="*/ 2117719 h 5549974"/>
              <a:gd name="connsiteX40" fmla="*/ 4429424 w 4536644"/>
              <a:gd name="connsiteY40" fmla="*/ 2167300 h 5549974"/>
              <a:gd name="connsiteX41" fmla="*/ 4373341 w 4536644"/>
              <a:gd name="connsiteY41" fmla="*/ 3223633 h 5549974"/>
              <a:gd name="connsiteX42" fmla="*/ 4360555 w 4536644"/>
              <a:gd name="connsiteY42" fmla="*/ 3477281 h 5549974"/>
              <a:gd name="connsiteX43" fmla="*/ 4349470 w 4536644"/>
              <a:gd name="connsiteY43" fmla="*/ 3639984 h 5549974"/>
              <a:gd name="connsiteX44" fmla="*/ 4258709 w 4536644"/>
              <a:gd name="connsiteY44" fmla="*/ 5278921 h 5549974"/>
              <a:gd name="connsiteX45" fmla="*/ 4264007 w 4536644"/>
              <a:gd name="connsiteY45" fmla="*/ 5315626 h 5549974"/>
              <a:gd name="connsiteX46" fmla="*/ 4267541 w 4536644"/>
              <a:gd name="connsiteY46" fmla="*/ 5350090 h 5549974"/>
              <a:gd name="connsiteX47" fmla="*/ 4270373 w 4536644"/>
              <a:gd name="connsiteY47" fmla="*/ 5450399 h 5549974"/>
              <a:gd name="connsiteX48" fmla="*/ 4251816 w 4536644"/>
              <a:gd name="connsiteY48" fmla="*/ 5484804 h 5549974"/>
              <a:gd name="connsiteX49" fmla="*/ 4247164 w 4536644"/>
              <a:gd name="connsiteY49" fmla="*/ 5487504 h 5549974"/>
              <a:gd name="connsiteX50" fmla="*/ 4243707 w 4536644"/>
              <a:gd name="connsiteY50" fmla="*/ 5549951 h 5549974"/>
              <a:gd name="connsiteX51" fmla="*/ 310344 w 4536644"/>
              <a:gd name="connsiteY51" fmla="*/ 5297261 h 5549974"/>
              <a:gd name="connsiteX52" fmla="*/ 0 w 4536644"/>
              <a:gd name="connsiteY52" fmla="*/ 5280167 h 5549974"/>
              <a:gd name="connsiteX53" fmla="*/ 78736 w 4536644"/>
              <a:gd name="connsiteY53" fmla="*/ 3839310 h 5549974"/>
              <a:gd name="connsiteX54" fmla="*/ 303426 w 4536644"/>
              <a:gd name="connsiteY54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3163 w 4536644"/>
              <a:gd name="connsiteY28" fmla="*/ 1664103 h 5549974"/>
              <a:gd name="connsiteX29" fmla="*/ 4467096 w 4536644"/>
              <a:gd name="connsiteY29" fmla="*/ 1700268 h 5549974"/>
              <a:gd name="connsiteX30" fmla="*/ 4455626 w 4536644"/>
              <a:gd name="connsiteY30" fmla="*/ 1735163 h 5549974"/>
              <a:gd name="connsiteX31" fmla="*/ 4453566 w 4536644"/>
              <a:gd name="connsiteY31" fmla="*/ 1735289 h 5549974"/>
              <a:gd name="connsiteX32" fmla="*/ 4445068 w 4536644"/>
              <a:gd name="connsiteY32" fmla="*/ 1887374 h 5549974"/>
              <a:gd name="connsiteX33" fmla="*/ 4453759 w 4536644"/>
              <a:gd name="connsiteY33" fmla="*/ 1911536 h 5549974"/>
              <a:gd name="connsiteX34" fmla="*/ 4456037 w 4536644"/>
              <a:gd name="connsiteY34" fmla="*/ 1961755 h 5549974"/>
              <a:gd name="connsiteX35" fmla="*/ 4445574 w 4536644"/>
              <a:gd name="connsiteY35" fmla="*/ 2040142 h 5549974"/>
              <a:gd name="connsiteX36" fmla="*/ 4448839 w 4536644"/>
              <a:gd name="connsiteY36" fmla="*/ 2044087 h 5549974"/>
              <a:gd name="connsiteX37" fmla="*/ 4451680 w 4536644"/>
              <a:gd name="connsiteY37" fmla="*/ 2056904 h 5549974"/>
              <a:gd name="connsiteX38" fmla="*/ 4436755 w 4536644"/>
              <a:gd name="connsiteY38" fmla="*/ 2117719 h 5549974"/>
              <a:gd name="connsiteX39" fmla="*/ 4429424 w 4536644"/>
              <a:gd name="connsiteY39" fmla="*/ 2167300 h 5549974"/>
              <a:gd name="connsiteX40" fmla="*/ 4373341 w 4536644"/>
              <a:gd name="connsiteY40" fmla="*/ 3223633 h 5549974"/>
              <a:gd name="connsiteX41" fmla="*/ 4360555 w 4536644"/>
              <a:gd name="connsiteY41" fmla="*/ 3477281 h 5549974"/>
              <a:gd name="connsiteX42" fmla="*/ 4349470 w 4536644"/>
              <a:gd name="connsiteY42" fmla="*/ 3639984 h 5549974"/>
              <a:gd name="connsiteX43" fmla="*/ 4258709 w 4536644"/>
              <a:gd name="connsiteY43" fmla="*/ 5278921 h 5549974"/>
              <a:gd name="connsiteX44" fmla="*/ 4264007 w 4536644"/>
              <a:gd name="connsiteY44" fmla="*/ 5315626 h 5549974"/>
              <a:gd name="connsiteX45" fmla="*/ 4267541 w 4536644"/>
              <a:gd name="connsiteY45" fmla="*/ 5350090 h 5549974"/>
              <a:gd name="connsiteX46" fmla="*/ 4270373 w 4536644"/>
              <a:gd name="connsiteY46" fmla="*/ 5450399 h 5549974"/>
              <a:gd name="connsiteX47" fmla="*/ 4251816 w 4536644"/>
              <a:gd name="connsiteY47" fmla="*/ 5484804 h 5549974"/>
              <a:gd name="connsiteX48" fmla="*/ 4247164 w 4536644"/>
              <a:gd name="connsiteY48" fmla="*/ 5487504 h 5549974"/>
              <a:gd name="connsiteX49" fmla="*/ 4243707 w 4536644"/>
              <a:gd name="connsiteY49" fmla="*/ 5549951 h 5549974"/>
              <a:gd name="connsiteX50" fmla="*/ 310344 w 4536644"/>
              <a:gd name="connsiteY50" fmla="*/ 5297261 h 5549974"/>
              <a:gd name="connsiteX51" fmla="*/ 0 w 4536644"/>
              <a:gd name="connsiteY51" fmla="*/ 5280167 h 5549974"/>
              <a:gd name="connsiteX52" fmla="*/ 78736 w 4536644"/>
              <a:gd name="connsiteY52" fmla="*/ 3839310 h 5549974"/>
              <a:gd name="connsiteX53" fmla="*/ 303426 w 4536644"/>
              <a:gd name="connsiteY53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7096 w 4536644"/>
              <a:gd name="connsiteY28" fmla="*/ 1700268 h 5549974"/>
              <a:gd name="connsiteX29" fmla="*/ 4455626 w 4536644"/>
              <a:gd name="connsiteY29" fmla="*/ 1735163 h 5549974"/>
              <a:gd name="connsiteX30" fmla="*/ 4453566 w 4536644"/>
              <a:gd name="connsiteY30" fmla="*/ 1735289 h 5549974"/>
              <a:gd name="connsiteX31" fmla="*/ 4445068 w 4536644"/>
              <a:gd name="connsiteY31" fmla="*/ 1887374 h 5549974"/>
              <a:gd name="connsiteX32" fmla="*/ 4453759 w 4536644"/>
              <a:gd name="connsiteY32" fmla="*/ 1911536 h 5549974"/>
              <a:gd name="connsiteX33" fmla="*/ 4456037 w 4536644"/>
              <a:gd name="connsiteY33" fmla="*/ 1961755 h 5549974"/>
              <a:gd name="connsiteX34" fmla="*/ 4445574 w 4536644"/>
              <a:gd name="connsiteY34" fmla="*/ 2040142 h 5549974"/>
              <a:gd name="connsiteX35" fmla="*/ 4448839 w 4536644"/>
              <a:gd name="connsiteY35" fmla="*/ 2044087 h 5549974"/>
              <a:gd name="connsiteX36" fmla="*/ 4451680 w 4536644"/>
              <a:gd name="connsiteY36" fmla="*/ 2056904 h 5549974"/>
              <a:gd name="connsiteX37" fmla="*/ 4436755 w 4536644"/>
              <a:gd name="connsiteY37" fmla="*/ 2117719 h 5549974"/>
              <a:gd name="connsiteX38" fmla="*/ 4429424 w 4536644"/>
              <a:gd name="connsiteY38" fmla="*/ 2167300 h 5549974"/>
              <a:gd name="connsiteX39" fmla="*/ 4373341 w 4536644"/>
              <a:gd name="connsiteY39" fmla="*/ 3223633 h 5549974"/>
              <a:gd name="connsiteX40" fmla="*/ 4360555 w 4536644"/>
              <a:gd name="connsiteY40" fmla="*/ 3477281 h 5549974"/>
              <a:gd name="connsiteX41" fmla="*/ 4349470 w 4536644"/>
              <a:gd name="connsiteY41" fmla="*/ 3639984 h 5549974"/>
              <a:gd name="connsiteX42" fmla="*/ 4258709 w 4536644"/>
              <a:gd name="connsiteY42" fmla="*/ 5278921 h 5549974"/>
              <a:gd name="connsiteX43" fmla="*/ 4264007 w 4536644"/>
              <a:gd name="connsiteY43" fmla="*/ 5315626 h 5549974"/>
              <a:gd name="connsiteX44" fmla="*/ 4267541 w 4536644"/>
              <a:gd name="connsiteY44" fmla="*/ 5350090 h 5549974"/>
              <a:gd name="connsiteX45" fmla="*/ 4270373 w 4536644"/>
              <a:gd name="connsiteY45" fmla="*/ 5450399 h 5549974"/>
              <a:gd name="connsiteX46" fmla="*/ 4251816 w 4536644"/>
              <a:gd name="connsiteY46" fmla="*/ 5484804 h 5549974"/>
              <a:gd name="connsiteX47" fmla="*/ 4247164 w 4536644"/>
              <a:gd name="connsiteY47" fmla="*/ 5487504 h 5549974"/>
              <a:gd name="connsiteX48" fmla="*/ 4243707 w 4536644"/>
              <a:gd name="connsiteY48" fmla="*/ 5549951 h 5549974"/>
              <a:gd name="connsiteX49" fmla="*/ 310344 w 4536644"/>
              <a:gd name="connsiteY49" fmla="*/ 5297261 h 5549974"/>
              <a:gd name="connsiteX50" fmla="*/ 0 w 4536644"/>
              <a:gd name="connsiteY50" fmla="*/ 5280167 h 5549974"/>
              <a:gd name="connsiteX51" fmla="*/ 78736 w 4536644"/>
              <a:gd name="connsiteY51" fmla="*/ 3839310 h 5549974"/>
              <a:gd name="connsiteX52" fmla="*/ 303426 w 4536644"/>
              <a:gd name="connsiteY52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7096 w 4536644"/>
              <a:gd name="connsiteY28" fmla="*/ 1700268 h 5549974"/>
              <a:gd name="connsiteX29" fmla="*/ 4455626 w 4536644"/>
              <a:gd name="connsiteY29" fmla="*/ 1735163 h 5549974"/>
              <a:gd name="connsiteX30" fmla="*/ 4453566 w 4536644"/>
              <a:gd name="connsiteY30" fmla="*/ 1735289 h 5549974"/>
              <a:gd name="connsiteX31" fmla="*/ 4445068 w 4536644"/>
              <a:gd name="connsiteY31" fmla="*/ 1887374 h 5549974"/>
              <a:gd name="connsiteX32" fmla="*/ 4453759 w 4536644"/>
              <a:gd name="connsiteY32" fmla="*/ 1911536 h 5549974"/>
              <a:gd name="connsiteX33" fmla="*/ 4456037 w 4536644"/>
              <a:gd name="connsiteY33" fmla="*/ 1961755 h 5549974"/>
              <a:gd name="connsiteX34" fmla="*/ 4445574 w 4536644"/>
              <a:gd name="connsiteY34" fmla="*/ 2040142 h 5549974"/>
              <a:gd name="connsiteX35" fmla="*/ 4448839 w 4536644"/>
              <a:gd name="connsiteY35" fmla="*/ 2044087 h 5549974"/>
              <a:gd name="connsiteX36" fmla="*/ 4451680 w 4536644"/>
              <a:gd name="connsiteY36" fmla="*/ 2056904 h 5549974"/>
              <a:gd name="connsiteX37" fmla="*/ 4436755 w 4536644"/>
              <a:gd name="connsiteY37" fmla="*/ 2117719 h 5549974"/>
              <a:gd name="connsiteX38" fmla="*/ 4429424 w 4536644"/>
              <a:gd name="connsiteY38" fmla="*/ 2167300 h 5549974"/>
              <a:gd name="connsiteX39" fmla="*/ 4373341 w 4536644"/>
              <a:gd name="connsiteY39" fmla="*/ 3223633 h 5549974"/>
              <a:gd name="connsiteX40" fmla="*/ 4360555 w 4536644"/>
              <a:gd name="connsiteY40" fmla="*/ 3477281 h 5549974"/>
              <a:gd name="connsiteX41" fmla="*/ 4349470 w 4536644"/>
              <a:gd name="connsiteY41" fmla="*/ 3639984 h 5549974"/>
              <a:gd name="connsiteX42" fmla="*/ 4258709 w 4536644"/>
              <a:gd name="connsiteY42" fmla="*/ 5278921 h 5549974"/>
              <a:gd name="connsiteX43" fmla="*/ 4264007 w 4536644"/>
              <a:gd name="connsiteY43" fmla="*/ 5315626 h 5549974"/>
              <a:gd name="connsiteX44" fmla="*/ 4267541 w 4536644"/>
              <a:gd name="connsiteY44" fmla="*/ 5350090 h 5549974"/>
              <a:gd name="connsiteX45" fmla="*/ 4251816 w 4536644"/>
              <a:gd name="connsiteY45" fmla="*/ 5484804 h 5549974"/>
              <a:gd name="connsiteX46" fmla="*/ 4247164 w 4536644"/>
              <a:gd name="connsiteY46" fmla="*/ 5487504 h 5549974"/>
              <a:gd name="connsiteX47" fmla="*/ 4243707 w 4536644"/>
              <a:gd name="connsiteY47" fmla="*/ 5549951 h 5549974"/>
              <a:gd name="connsiteX48" fmla="*/ 310344 w 4536644"/>
              <a:gd name="connsiteY48" fmla="*/ 5297261 h 5549974"/>
              <a:gd name="connsiteX49" fmla="*/ 0 w 4536644"/>
              <a:gd name="connsiteY49" fmla="*/ 5280167 h 5549974"/>
              <a:gd name="connsiteX50" fmla="*/ 78736 w 4536644"/>
              <a:gd name="connsiteY50" fmla="*/ 3839310 h 5549974"/>
              <a:gd name="connsiteX51" fmla="*/ 303426 w 4536644"/>
              <a:gd name="connsiteY51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7096 w 4536644"/>
              <a:gd name="connsiteY28" fmla="*/ 1700268 h 5549974"/>
              <a:gd name="connsiteX29" fmla="*/ 4455626 w 4536644"/>
              <a:gd name="connsiteY29" fmla="*/ 1735163 h 5549974"/>
              <a:gd name="connsiteX30" fmla="*/ 4453566 w 4536644"/>
              <a:gd name="connsiteY30" fmla="*/ 1735289 h 5549974"/>
              <a:gd name="connsiteX31" fmla="*/ 4445068 w 4536644"/>
              <a:gd name="connsiteY31" fmla="*/ 1887374 h 5549974"/>
              <a:gd name="connsiteX32" fmla="*/ 4453759 w 4536644"/>
              <a:gd name="connsiteY32" fmla="*/ 1911536 h 5549974"/>
              <a:gd name="connsiteX33" fmla="*/ 4456037 w 4536644"/>
              <a:gd name="connsiteY33" fmla="*/ 1961755 h 5549974"/>
              <a:gd name="connsiteX34" fmla="*/ 4445574 w 4536644"/>
              <a:gd name="connsiteY34" fmla="*/ 2040142 h 5549974"/>
              <a:gd name="connsiteX35" fmla="*/ 4448839 w 4536644"/>
              <a:gd name="connsiteY35" fmla="*/ 2044087 h 5549974"/>
              <a:gd name="connsiteX36" fmla="*/ 4451680 w 4536644"/>
              <a:gd name="connsiteY36" fmla="*/ 2056904 h 5549974"/>
              <a:gd name="connsiteX37" fmla="*/ 4436755 w 4536644"/>
              <a:gd name="connsiteY37" fmla="*/ 2117719 h 5549974"/>
              <a:gd name="connsiteX38" fmla="*/ 4429424 w 4536644"/>
              <a:gd name="connsiteY38" fmla="*/ 2167300 h 5549974"/>
              <a:gd name="connsiteX39" fmla="*/ 4373341 w 4536644"/>
              <a:gd name="connsiteY39" fmla="*/ 3223633 h 5549974"/>
              <a:gd name="connsiteX40" fmla="*/ 4360555 w 4536644"/>
              <a:gd name="connsiteY40" fmla="*/ 3477281 h 5549974"/>
              <a:gd name="connsiteX41" fmla="*/ 4349470 w 4536644"/>
              <a:gd name="connsiteY41" fmla="*/ 3639984 h 5549974"/>
              <a:gd name="connsiteX42" fmla="*/ 4258709 w 4536644"/>
              <a:gd name="connsiteY42" fmla="*/ 5278921 h 5549974"/>
              <a:gd name="connsiteX43" fmla="*/ 4264007 w 4536644"/>
              <a:gd name="connsiteY43" fmla="*/ 5315626 h 5549974"/>
              <a:gd name="connsiteX44" fmla="*/ 4267541 w 4536644"/>
              <a:gd name="connsiteY44" fmla="*/ 5350090 h 5549974"/>
              <a:gd name="connsiteX45" fmla="*/ 4251816 w 4536644"/>
              <a:gd name="connsiteY45" fmla="*/ 5484804 h 5549974"/>
              <a:gd name="connsiteX46" fmla="*/ 4254764 w 4536644"/>
              <a:gd name="connsiteY46" fmla="*/ 5504211 h 5549974"/>
              <a:gd name="connsiteX47" fmla="*/ 4243707 w 4536644"/>
              <a:gd name="connsiteY47" fmla="*/ 5549951 h 5549974"/>
              <a:gd name="connsiteX48" fmla="*/ 310344 w 4536644"/>
              <a:gd name="connsiteY48" fmla="*/ 5297261 h 5549974"/>
              <a:gd name="connsiteX49" fmla="*/ 0 w 4536644"/>
              <a:gd name="connsiteY49" fmla="*/ 5280167 h 5549974"/>
              <a:gd name="connsiteX50" fmla="*/ 78736 w 4536644"/>
              <a:gd name="connsiteY50" fmla="*/ 3839310 h 5549974"/>
              <a:gd name="connsiteX51" fmla="*/ 303426 w 4536644"/>
              <a:gd name="connsiteY51" fmla="*/ 0 h 5549974"/>
              <a:gd name="connsiteX0" fmla="*/ 303426 w 4536644"/>
              <a:gd name="connsiteY0" fmla="*/ 0 h 5549974"/>
              <a:gd name="connsiteX1" fmla="*/ 3305612 w 4536644"/>
              <a:gd name="connsiteY1" fmla="*/ 171842 h 5549974"/>
              <a:gd name="connsiteX2" fmla="*/ 4507617 w 4536644"/>
              <a:gd name="connsiteY2" fmla="*/ 247374 h 5549974"/>
              <a:gd name="connsiteX3" fmla="*/ 4535496 w 4536644"/>
              <a:gd name="connsiteY3" fmla="*/ 269179 h 5549974"/>
              <a:gd name="connsiteX4" fmla="*/ 4533722 w 4536644"/>
              <a:gd name="connsiteY4" fmla="*/ 300930 h 5549974"/>
              <a:gd name="connsiteX5" fmla="*/ 4536644 w 4536644"/>
              <a:gd name="connsiteY5" fmla="*/ 302647 h 5549974"/>
              <a:gd name="connsiteX6" fmla="*/ 4522216 w 4536644"/>
              <a:gd name="connsiteY6" fmla="*/ 506828 h 5549974"/>
              <a:gd name="connsiteX7" fmla="*/ 4521566 w 4536644"/>
              <a:gd name="connsiteY7" fmla="*/ 553245 h 5549974"/>
              <a:gd name="connsiteX8" fmla="*/ 4518467 w 4536644"/>
              <a:gd name="connsiteY8" fmla="*/ 581709 h 5549974"/>
              <a:gd name="connsiteX9" fmla="*/ 4517798 w 4536644"/>
              <a:gd name="connsiteY9" fmla="*/ 585890 h 5549974"/>
              <a:gd name="connsiteX10" fmla="*/ 4504861 w 4536644"/>
              <a:gd name="connsiteY10" fmla="*/ 817404 h 5549974"/>
              <a:gd name="connsiteX11" fmla="*/ 4506574 w 4536644"/>
              <a:gd name="connsiteY11" fmla="*/ 822238 h 5549974"/>
              <a:gd name="connsiteX12" fmla="*/ 4496585 w 4536644"/>
              <a:gd name="connsiteY12" fmla="*/ 965485 h 5549974"/>
              <a:gd name="connsiteX13" fmla="*/ 4498662 w 4536644"/>
              <a:gd name="connsiteY13" fmla="*/ 966385 h 5549974"/>
              <a:gd name="connsiteX14" fmla="*/ 4502781 w 4536644"/>
              <a:gd name="connsiteY14" fmla="*/ 1002567 h 5549974"/>
              <a:gd name="connsiteX15" fmla="*/ 4497983 w 4536644"/>
              <a:gd name="connsiteY15" fmla="*/ 1101094 h 5549974"/>
              <a:gd name="connsiteX16" fmla="*/ 4497878 w 4536644"/>
              <a:gd name="connsiteY16" fmla="*/ 1159389 h 5549974"/>
              <a:gd name="connsiteX17" fmla="*/ 4502181 w 4536644"/>
              <a:gd name="connsiteY17" fmla="*/ 1180505 h 5549974"/>
              <a:gd name="connsiteX18" fmla="*/ 4514088 w 4536644"/>
              <a:gd name="connsiteY18" fmla="*/ 1263157 h 5549974"/>
              <a:gd name="connsiteX19" fmla="*/ 4516365 w 4536644"/>
              <a:gd name="connsiteY19" fmla="*/ 1313374 h 5549974"/>
              <a:gd name="connsiteX20" fmla="*/ 4515485 w 4536644"/>
              <a:gd name="connsiteY20" fmla="*/ 1347004 h 5549974"/>
              <a:gd name="connsiteX21" fmla="*/ 4505903 w 4536644"/>
              <a:gd name="connsiteY21" fmla="*/ 1391762 h 5549974"/>
              <a:gd name="connsiteX22" fmla="*/ 4509167 w 4536644"/>
              <a:gd name="connsiteY22" fmla="*/ 1395707 h 5549974"/>
              <a:gd name="connsiteX23" fmla="*/ 4512009 w 4536644"/>
              <a:gd name="connsiteY23" fmla="*/ 1408524 h 5549974"/>
              <a:gd name="connsiteX24" fmla="*/ 4497084 w 4536644"/>
              <a:gd name="connsiteY24" fmla="*/ 1469337 h 5549974"/>
              <a:gd name="connsiteX25" fmla="*/ 4486187 w 4536644"/>
              <a:gd name="connsiteY25" fmla="*/ 1543038 h 5549974"/>
              <a:gd name="connsiteX26" fmla="*/ 4481306 w 4536644"/>
              <a:gd name="connsiteY26" fmla="*/ 1553997 h 5549974"/>
              <a:gd name="connsiteX27" fmla="*/ 4466878 w 4536644"/>
              <a:gd name="connsiteY27" fmla="*/ 1626071 h 5549974"/>
              <a:gd name="connsiteX28" fmla="*/ 4467096 w 4536644"/>
              <a:gd name="connsiteY28" fmla="*/ 1700268 h 5549974"/>
              <a:gd name="connsiteX29" fmla="*/ 4455626 w 4536644"/>
              <a:gd name="connsiteY29" fmla="*/ 1735163 h 5549974"/>
              <a:gd name="connsiteX30" fmla="*/ 4453566 w 4536644"/>
              <a:gd name="connsiteY30" fmla="*/ 1735289 h 5549974"/>
              <a:gd name="connsiteX31" fmla="*/ 4445068 w 4536644"/>
              <a:gd name="connsiteY31" fmla="*/ 1887374 h 5549974"/>
              <a:gd name="connsiteX32" fmla="*/ 4453759 w 4536644"/>
              <a:gd name="connsiteY32" fmla="*/ 1911536 h 5549974"/>
              <a:gd name="connsiteX33" fmla="*/ 4456037 w 4536644"/>
              <a:gd name="connsiteY33" fmla="*/ 1961755 h 5549974"/>
              <a:gd name="connsiteX34" fmla="*/ 4445574 w 4536644"/>
              <a:gd name="connsiteY34" fmla="*/ 2040142 h 5549974"/>
              <a:gd name="connsiteX35" fmla="*/ 4448839 w 4536644"/>
              <a:gd name="connsiteY35" fmla="*/ 2044087 h 5549974"/>
              <a:gd name="connsiteX36" fmla="*/ 4451680 w 4536644"/>
              <a:gd name="connsiteY36" fmla="*/ 2056904 h 5549974"/>
              <a:gd name="connsiteX37" fmla="*/ 4436755 w 4536644"/>
              <a:gd name="connsiteY37" fmla="*/ 2117719 h 5549974"/>
              <a:gd name="connsiteX38" fmla="*/ 4429424 w 4536644"/>
              <a:gd name="connsiteY38" fmla="*/ 2167300 h 5549974"/>
              <a:gd name="connsiteX39" fmla="*/ 4373341 w 4536644"/>
              <a:gd name="connsiteY39" fmla="*/ 3223633 h 5549974"/>
              <a:gd name="connsiteX40" fmla="*/ 4360555 w 4536644"/>
              <a:gd name="connsiteY40" fmla="*/ 3477281 h 5549974"/>
              <a:gd name="connsiteX41" fmla="*/ 4349470 w 4536644"/>
              <a:gd name="connsiteY41" fmla="*/ 3639984 h 5549974"/>
              <a:gd name="connsiteX42" fmla="*/ 4258709 w 4536644"/>
              <a:gd name="connsiteY42" fmla="*/ 5278921 h 5549974"/>
              <a:gd name="connsiteX43" fmla="*/ 4264007 w 4536644"/>
              <a:gd name="connsiteY43" fmla="*/ 5315626 h 5549974"/>
              <a:gd name="connsiteX44" fmla="*/ 4262770 w 4536644"/>
              <a:gd name="connsiteY44" fmla="*/ 5383001 h 5549974"/>
              <a:gd name="connsiteX45" fmla="*/ 4251816 w 4536644"/>
              <a:gd name="connsiteY45" fmla="*/ 5484804 h 5549974"/>
              <a:gd name="connsiteX46" fmla="*/ 4254764 w 4536644"/>
              <a:gd name="connsiteY46" fmla="*/ 5504211 h 5549974"/>
              <a:gd name="connsiteX47" fmla="*/ 4243707 w 4536644"/>
              <a:gd name="connsiteY47" fmla="*/ 5549951 h 5549974"/>
              <a:gd name="connsiteX48" fmla="*/ 310344 w 4536644"/>
              <a:gd name="connsiteY48" fmla="*/ 5297261 h 5549974"/>
              <a:gd name="connsiteX49" fmla="*/ 0 w 4536644"/>
              <a:gd name="connsiteY49" fmla="*/ 5280167 h 5549974"/>
              <a:gd name="connsiteX50" fmla="*/ 78736 w 4536644"/>
              <a:gd name="connsiteY50" fmla="*/ 3839310 h 5549974"/>
              <a:gd name="connsiteX51" fmla="*/ 303426 w 4536644"/>
              <a:gd name="connsiteY51" fmla="*/ 0 h 5549974"/>
              <a:gd name="connsiteX0" fmla="*/ 303426 w 4536644"/>
              <a:gd name="connsiteY0" fmla="*/ 0 h 5549951"/>
              <a:gd name="connsiteX1" fmla="*/ 3305612 w 4536644"/>
              <a:gd name="connsiteY1" fmla="*/ 171842 h 5549951"/>
              <a:gd name="connsiteX2" fmla="*/ 4507617 w 4536644"/>
              <a:gd name="connsiteY2" fmla="*/ 247374 h 5549951"/>
              <a:gd name="connsiteX3" fmla="*/ 4535496 w 4536644"/>
              <a:gd name="connsiteY3" fmla="*/ 269179 h 5549951"/>
              <a:gd name="connsiteX4" fmla="*/ 4533722 w 4536644"/>
              <a:gd name="connsiteY4" fmla="*/ 300930 h 5549951"/>
              <a:gd name="connsiteX5" fmla="*/ 4536644 w 4536644"/>
              <a:gd name="connsiteY5" fmla="*/ 302647 h 5549951"/>
              <a:gd name="connsiteX6" fmla="*/ 4522216 w 4536644"/>
              <a:gd name="connsiteY6" fmla="*/ 506828 h 5549951"/>
              <a:gd name="connsiteX7" fmla="*/ 4521566 w 4536644"/>
              <a:gd name="connsiteY7" fmla="*/ 553245 h 5549951"/>
              <a:gd name="connsiteX8" fmla="*/ 4518467 w 4536644"/>
              <a:gd name="connsiteY8" fmla="*/ 581709 h 5549951"/>
              <a:gd name="connsiteX9" fmla="*/ 4517798 w 4536644"/>
              <a:gd name="connsiteY9" fmla="*/ 585890 h 5549951"/>
              <a:gd name="connsiteX10" fmla="*/ 4504861 w 4536644"/>
              <a:gd name="connsiteY10" fmla="*/ 817404 h 5549951"/>
              <a:gd name="connsiteX11" fmla="*/ 4506574 w 4536644"/>
              <a:gd name="connsiteY11" fmla="*/ 822238 h 5549951"/>
              <a:gd name="connsiteX12" fmla="*/ 4496585 w 4536644"/>
              <a:gd name="connsiteY12" fmla="*/ 965485 h 5549951"/>
              <a:gd name="connsiteX13" fmla="*/ 4498662 w 4536644"/>
              <a:gd name="connsiteY13" fmla="*/ 966385 h 5549951"/>
              <a:gd name="connsiteX14" fmla="*/ 4502781 w 4536644"/>
              <a:gd name="connsiteY14" fmla="*/ 1002567 h 5549951"/>
              <a:gd name="connsiteX15" fmla="*/ 4497983 w 4536644"/>
              <a:gd name="connsiteY15" fmla="*/ 1101094 h 5549951"/>
              <a:gd name="connsiteX16" fmla="*/ 4497878 w 4536644"/>
              <a:gd name="connsiteY16" fmla="*/ 1159389 h 5549951"/>
              <a:gd name="connsiteX17" fmla="*/ 4502181 w 4536644"/>
              <a:gd name="connsiteY17" fmla="*/ 1180505 h 5549951"/>
              <a:gd name="connsiteX18" fmla="*/ 4514088 w 4536644"/>
              <a:gd name="connsiteY18" fmla="*/ 1263157 h 5549951"/>
              <a:gd name="connsiteX19" fmla="*/ 4516365 w 4536644"/>
              <a:gd name="connsiteY19" fmla="*/ 1313374 h 5549951"/>
              <a:gd name="connsiteX20" fmla="*/ 4515485 w 4536644"/>
              <a:gd name="connsiteY20" fmla="*/ 1347004 h 5549951"/>
              <a:gd name="connsiteX21" fmla="*/ 4505903 w 4536644"/>
              <a:gd name="connsiteY21" fmla="*/ 1391762 h 5549951"/>
              <a:gd name="connsiteX22" fmla="*/ 4509167 w 4536644"/>
              <a:gd name="connsiteY22" fmla="*/ 1395707 h 5549951"/>
              <a:gd name="connsiteX23" fmla="*/ 4512009 w 4536644"/>
              <a:gd name="connsiteY23" fmla="*/ 1408524 h 5549951"/>
              <a:gd name="connsiteX24" fmla="*/ 4497084 w 4536644"/>
              <a:gd name="connsiteY24" fmla="*/ 1469337 h 5549951"/>
              <a:gd name="connsiteX25" fmla="*/ 4486187 w 4536644"/>
              <a:gd name="connsiteY25" fmla="*/ 1543038 h 5549951"/>
              <a:gd name="connsiteX26" fmla="*/ 4481306 w 4536644"/>
              <a:gd name="connsiteY26" fmla="*/ 1553997 h 5549951"/>
              <a:gd name="connsiteX27" fmla="*/ 4466878 w 4536644"/>
              <a:gd name="connsiteY27" fmla="*/ 1626071 h 5549951"/>
              <a:gd name="connsiteX28" fmla="*/ 4467096 w 4536644"/>
              <a:gd name="connsiteY28" fmla="*/ 1700268 h 5549951"/>
              <a:gd name="connsiteX29" fmla="*/ 4455626 w 4536644"/>
              <a:gd name="connsiteY29" fmla="*/ 1735163 h 5549951"/>
              <a:gd name="connsiteX30" fmla="*/ 4453566 w 4536644"/>
              <a:gd name="connsiteY30" fmla="*/ 1735289 h 5549951"/>
              <a:gd name="connsiteX31" fmla="*/ 4445068 w 4536644"/>
              <a:gd name="connsiteY31" fmla="*/ 1887374 h 5549951"/>
              <a:gd name="connsiteX32" fmla="*/ 4453759 w 4536644"/>
              <a:gd name="connsiteY32" fmla="*/ 1911536 h 5549951"/>
              <a:gd name="connsiteX33" fmla="*/ 4456037 w 4536644"/>
              <a:gd name="connsiteY33" fmla="*/ 1961755 h 5549951"/>
              <a:gd name="connsiteX34" fmla="*/ 4445574 w 4536644"/>
              <a:gd name="connsiteY34" fmla="*/ 2040142 h 5549951"/>
              <a:gd name="connsiteX35" fmla="*/ 4448839 w 4536644"/>
              <a:gd name="connsiteY35" fmla="*/ 2044087 h 5549951"/>
              <a:gd name="connsiteX36" fmla="*/ 4451680 w 4536644"/>
              <a:gd name="connsiteY36" fmla="*/ 2056904 h 5549951"/>
              <a:gd name="connsiteX37" fmla="*/ 4436755 w 4536644"/>
              <a:gd name="connsiteY37" fmla="*/ 2117719 h 5549951"/>
              <a:gd name="connsiteX38" fmla="*/ 4429424 w 4536644"/>
              <a:gd name="connsiteY38" fmla="*/ 2167300 h 5549951"/>
              <a:gd name="connsiteX39" fmla="*/ 4373341 w 4536644"/>
              <a:gd name="connsiteY39" fmla="*/ 3223633 h 5549951"/>
              <a:gd name="connsiteX40" fmla="*/ 4360555 w 4536644"/>
              <a:gd name="connsiteY40" fmla="*/ 3477281 h 5549951"/>
              <a:gd name="connsiteX41" fmla="*/ 4349470 w 4536644"/>
              <a:gd name="connsiteY41" fmla="*/ 3639984 h 5549951"/>
              <a:gd name="connsiteX42" fmla="*/ 4258709 w 4536644"/>
              <a:gd name="connsiteY42" fmla="*/ 5278921 h 5549951"/>
              <a:gd name="connsiteX43" fmla="*/ 4264007 w 4536644"/>
              <a:gd name="connsiteY43" fmla="*/ 5315626 h 5549951"/>
              <a:gd name="connsiteX44" fmla="*/ 4262770 w 4536644"/>
              <a:gd name="connsiteY44" fmla="*/ 5383001 h 5549951"/>
              <a:gd name="connsiteX45" fmla="*/ 4251816 w 4536644"/>
              <a:gd name="connsiteY45" fmla="*/ 5484804 h 5549951"/>
              <a:gd name="connsiteX46" fmla="*/ 4254764 w 4536644"/>
              <a:gd name="connsiteY46" fmla="*/ 5504211 h 5549951"/>
              <a:gd name="connsiteX47" fmla="*/ 4243707 w 4536644"/>
              <a:gd name="connsiteY47" fmla="*/ 5549951 h 5549951"/>
              <a:gd name="connsiteX48" fmla="*/ 0 w 4536644"/>
              <a:gd name="connsiteY48" fmla="*/ 5280167 h 5549951"/>
              <a:gd name="connsiteX49" fmla="*/ 78736 w 4536644"/>
              <a:gd name="connsiteY49" fmla="*/ 3839310 h 5549951"/>
              <a:gd name="connsiteX50" fmla="*/ 303426 w 4536644"/>
              <a:gd name="connsiteY50" fmla="*/ 0 h 5549951"/>
              <a:gd name="connsiteX0" fmla="*/ 303426 w 4536644"/>
              <a:gd name="connsiteY0" fmla="*/ 0 h 5549951"/>
              <a:gd name="connsiteX1" fmla="*/ 3305612 w 4536644"/>
              <a:gd name="connsiteY1" fmla="*/ 171842 h 5549951"/>
              <a:gd name="connsiteX2" fmla="*/ 4507617 w 4536644"/>
              <a:gd name="connsiteY2" fmla="*/ 247374 h 5549951"/>
              <a:gd name="connsiteX3" fmla="*/ 4535496 w 4536644"/>
              <a:gd name="connsiteY3" fmla="*/ 269179 h 5549951"/>
              <a:gd name="connsiteX4" fmla="*/ 4533722 w 4536644"/>
              <a:gd name="connsiteY4" fmla="*/ 300930 h 5549951"/>
              <a:gd name="connsiteX5" fmla="*/ 4536644 w 4536644"/>
              <a:gd name="connsiteY5" fmla="*/ 302647 h 5549951"/>
              <a:gd name="connsiteX6" fmla="*/ 4522216 w 4536644"/>
              <a:gd name="connsiteY6" fmla="*/ 506828 h 5549951"/>
              <a:gd name="connsiteX7" fmla="*/ 4521566 w 4536644"/>
              <a:gd name="connsiteY7" fmla="*/ 553245 h 5549951"/>
              <a:gd name="connsiteX8" fmla="*/ 4518467 w 4536644"/>
              <a:gd name="connsiteY8" fmla="*/ 581709 h 5549951"/>
              <a:gd name="connsiteX9" fmla="*/ 4517798 w 4536644"/>
              <a:gd name="connsiteY9" fmla="*/ 585890 h 5549951"/>
              <a:gd name="connsiteX10" fmla="*/ 4504861 w 4536644"/>
              <a:gd name="connsiteY10" fmla="*/ 817404 h 5549951"/>
              <a:gd name="connsiteX11" fmla="*/ 4506574 w 4536644"/>
              <a:gd name="connsiteY11" fmla="*/ 822238 h 5549951"/>
              <a:gd name="connsiteX12" fmla="*/ 4496585 w 4536644"/>
              <a:gd name="connsiteY12" fmla="*/ 965485 h 5549951"/>
              <a:gd name="connsiteX13" fmla="*/ 4498662 w 4536644"/>
              <a:gd name="connsiteY13" fmla="*/ 966385 h 5549951"/>
              <a:gd name="connsiteX14" fmla="*/ 4502781 w 4536644"/>
              <a:gd name="connsiteY14" fmla="*/ 1002567 h 5549951"/>
              <a:gd name="connsiteX15" fmla="*/ 4497983 w 4536644"/>
              <a:gd name="connsiteY15" fmla="*/ 1101094 h 5549951"/>
              <a:gd name="connsiteX16" fmla="*/ 4497878 w 4536644"/>
              <a:gd name="connsiteY16" fmla="*/ 1159389 h 5549951"/>
              <a:gd name="connsiteX17" fmla="*/ 4502181 w 4536644"/>
              <a:gd name="connsiteY17" fmla="*/ 1180505 h 5549951"/>
              <a:gd name="connsiteX18" fmla="*/ 4514088 w 4536644"/>
              <a:gd name="connsiteY18" fmla="*/ 1263157 h 5549951"/>
              <a:gd name="connsiteX19" fmla="*/ 4516365 w 4536644"/>
              <a:gd name="connsiteY19" fmla="*/ 1313374 h 5549951"/>
              <a:gd name="connsiteX20" fmla="*/ 4515485 w 4536644"/>
              <a:gd name="connsiteY20" fmla="*/ 1347004 h 5549951"/>
              <a:gd name="connsiteX21" fmla="*/ 4505903 w 4536644"/>
              <a:gd name="connsiteY21" fmla="*/ 1391762 h 5549951"/>
              <a:gd name="connsiteX22" fmla="*/ 4509167 w 4536644"/>
              <a:gd name="connsiteY22" fmla="*/ 1395707 h 5549951"/>
              <a:gd name="connsiteX23" fmla="*/ 4512009 w 4536644"/>
              <a:gd name="connsiteY23" fmla="*/ 1408524 h 5549951"/>
              <a:gd name="connsiteX24" fmla="*/ 4497084 w 4536644"/>
              <a:gd name="connsiteY24" fmla="*/ 1469337 h 5549951"/>
              <a:gd name="connsiteX25" fmla="*/ 4486187 w 4536644"/>
              <a:gd name="connsiteY25" fmla="*/ 1543038 h 5549951"/>
              <a:gd name="connsiteX26" fmla="*/ 4481306 w 4536644"/>
              <a:gd name="connsiteY26" fmla="*/ 1553997 h 5549951"/>
              <a:gd name="connsiteX27" fmla="*/ 4466878 w 4536644"/>
              <a:gd name="connsiteY27" fmla="*/ 1626071 h 5549951"/>
              <a:gd name="connsiteX28" fmla="*/ 4467096 w 4536644"/>
              <a:gd name="connsiteY28" fmla="*/ 1700268 h 5549951"/>
              <a:gd name="connsiteX29" fmla="*/ 4455626 w 4536644"/>
              <a:gd name="connsiteY29" fmla="*/ 1735163 h 5549951"/>
              <a:gd name="connsiteX30" fmla="*/ 4453566 w 4536644"/>
              <a:gd name="connsiteY30" fmla="*/ 1735289 h 5549951"/>
              <a:gd name="connsiteX31" fmla="*/ 4445068 w 4536644"/>
              <a:gd name="connsiteY31" fmla="*/ 1887374 h 5549951"/>
              <a:gd name="connsiteX32" fmla="*/ 4453759 w 4536644"/>
              <a:gd name="connsiteY32" fmla="*/ 1911536 h 5549951"/>
              <a:gd name="connsiteX33" fmla="*/ 4456037 w 4536644"/>
              <a:gd name="connsiteY33" fmla="*/ 1961755 h 5549951"/>
              <a:gd name="connsiteX34" fmla="*/ 4445574 w 4536644"/>
              <a:gd name="connsiteY34" fmla="*/ 2040142 h 5549951"/>
              <a:gd name="connsiteX35" fmla="*/ 4448839 w 4536644"/>
              <a:gd name="connsiteY35" fmla="*/ 2044087 h 5549951"/>
              <a:gd name="connsiteX36" fmla="*/ 4451680 w 4536644"/>
              <a:gd name="connsiteY36" fmla="*/ 2056904 h 5549951"/>
              <a:gd name="connsiteX37" fmla="*/ 4436755 w 4536644"/>
              <a:gd name="connsiteY37" fmla="*/ 2117719 h 5549951"/>
              <a:gd name="connsiteX38" fmla="*/ 4429424 w 4536644"/>
              <a:gd name="connsiteY38" fmla="*/ 2167300 h 5549951"/>
              <a:gd name="connsiteX39" fmla="*/ 4373341 w 4536644"/>
              <a:gd name="connsiteY39" fmla="*/ 3223633 h 5549951"/>
              <a:gd name="connsiteX40" fmla="*/ 4360555 w 4536644"/>
              <a:gd name="connsiteY40" fmla="*/ 3477281 h 5549951"/>
              <a:gd name="connsiteX41" fmla="*/ 4349470 w 4536644"/>
              <a:gd name="connsiteY41" fmla="*/ 3639984 h 5549951"/>
              <a:gd name="connsiteX42" fmla="*/ 4258709 w 4536644"/>
              <a:gd name="connsiteY42" fmla="*/ 5278921 h 5549951"/>
              <a:gd name="connsiteX43" fmla="*/ 4264007 w 4536644"/>
              <a:gd name="connsiteY43" fmla="*/ 5315626 h 5549951"/>
              <a:gd name="connsiteX44" fmla="*/ 4262770 w 4536644"/>
              <a:gd name="connsiteY44" fmla="*/ 5383001 h 5549951"/>
              <a:gd name="connsiteX45" fmla="*/ 4251816 w 4536644"/>
              <a:gd name="connsiteY45" fmla="*/ 5484804 h 5549951"/>
              <a:gd name="connsiteX46" fmla="*/ 4254764 w 4536644"/>
              <a:gd name="connsiteY46" fmla="*/ 5504211 h 5549951"/>
              <a:gd name="connsiteX47" fmla="*/ 4243707 w 4536644"/>
              <a:gd name="connsiteY47" fmla="*/ 5549951 h 5549951"/>
              <a:gd name="connsiteX48" fmla="*/ 0 w 4536644"/>
              <a:gd name="connsiteY48" fmla="*/ 5280167 h 5549951"/>
              <a:gd name="connsiteX49" fmla="*/ 78736 w 4536644"/>
              <a:gd name="connsiteY49" fmla="*/ 3839310 h 5549951"/>
              <a:gd name="connsiteX50" fmla="*/ 303426 w 4536644"/>
              <a:gd name="connsiteY50" fmla="*/ 0 h 5549951"/>
              <a:gd name="connsiteX0" fmla="*/ 305332 w 4538550"/>
              <a:gd name="connsiteY0" fmla="*/ 0 h 5549951"/>
              <a:gd name="connsiteX1" fmla="*/ 3307518 w 4538550"/>
              <a:gd name="connsiteY1" fmla="*/ 171842 h 5549951"/>
              <a:gd name="connsiteX2" fmla="*/ 4509523 w 4538550"/>
              <a:gd name="connsiteY2" fmla="*/ 247374 h 5549951"/>
              <a:gd name="connsiteX3" fmla="*/ 4537402 w 4538550"/>
              <a:gd name="connsiteY3" fmla="*/ 269179 h 5549951"/>
              <a:gd name="connsiteX4" fmla="*/ 4535628 w 4538550"/>
              <a:gd name="connsiteY4" fmla="*/ 300930 h 5549951"/>
              <a:gd name="connsiteX5" fmla="*/ 4538550 w 4538550"/>
              <a:gd name="connsiteY5" fmla="*/ 302647 h 5549951"/>
              <a:gd name="connsiteX6" fmla="*/ 4524122 w 4538550"/>
              <a:gd name="connsiteY6" fmla="*/ 506828 h 5549951"/>
              <a:gd name="connsiteX7" fmla="*/ 4523472 w 4538550"/>
              <a:gd name="connsiteY7" fmla="*/ 553245 h 5549951"/>
              <a:gd name="connsiteX8" fmla="*/ 4520373 w 4538550"/>
              <a:gd name="connsiteY8" fmla="*/ 581709 h 5549951"/>
              <a:gd name="connsiteX9" fmla="*/ 4519704 w 4538550"/>
              <a:gd name="connsiteY9" fmla="*/ 585890 h 5549951"/>
              <a:gd name="connsiteX10" fmla="*/ 4506767 w 4538550"/>
              <a:gd name="connsiteY10" fmla="*/ 817404 h 5549951"/>
              <a:gd name="connsiteX11" fmla="*/ 4508480 w 4538550"/>
              <a:gd name="connsiteY11" fmla="*/ 822238 h 5549951"/>
              <a:gd name="connsiteX12" fmla="*/ 4498491 w 4538550"/>
              <a:gd name="connsiteY12" fmla="*/ 965485 h 5549951"/>
              <a:gd name="connsiteX13" fmla="*/ 4500568 w 4538550"/>
              <a:gd name="connsiteY13" fmla="*/ 966385 h 5549951"/>
              <a:gd name="connsiteX14" fmla="*/ 4504687 w 4538550"/>
              <a:gd name="connsiteY14" fmla="*/ 1002567 h 5549951"/>
              <a:gd name="connsiteX15" fmla="*/ 4499889 w 4538550"/>
              <a:gd name="connsiteY15" fmla="*/ 1101094 h 5549951"/>
              <a:gd name="connsiteX16" fmla="*/ 4499784 w 4538550"/>
              <a:gd name="connsiteY16" fmla="*/ 1159389 h 5549951"/>
              <a:gd name="connsiteX17" fmla="*/ 4504087 w 4538550"/>
              <a:gd name="connsiteY17" fmla="*/ 1180505 h 5549951"/>
              <a:gd name="connsiteX18" fmla="*/ 4515994 w 4538550"/>
              <a:gd name="connsiteY18" fmla="*/ 1263157 h 5549951"/>
              <a:gd name="connsiteX19" fmla="*/ 4518271 w 4538550"/>
              <a:gd name="connsiteY19" fmla="*/ 1313374 h 5549951"/>
              <a:gd name="connsiteX20" fmla="*/ 4517391 w 4538550"/>
              <a:gd name="connsiteY20" fmla="*/ 1347004 h 5549951"/>
              <a:gd name="connsiteX21" fmla="*/ 4507809 w 4538550"/>
              <a:gd name="connsiteY21" fmla="*/ 1391762 h 5549951"/>
              <a:gd name="connsiteX22" fmla="*/ 4511073 w 4538550"/>
              <a:gd name="connsiteY22" fmla="*/ 1395707 h 5549951"/>
              <a:gd name="connsiteX23" fmla="*/ 4513915 w 4538550"/>
              <a:gd name="connsiteY23" fmla="*/ 1408524 h 5549951"/>
              <a:gd name="connsiteX24" fmla="*/ 4498990 w 4538550"/>
              <a:gd name="connsiteY24" fmla="*/ 1469337 h 5549951"/>
              <a:gd name="connsiteX25" fmla="*/ 4488093 w 4538550"/>
              <a:gd name="connsiteY25" fmla="*/ 1543038 h 5549951"/>
              <a:gd name="connsiteX26" fmla="*/ 4483212 w 4538550"/>
              <a:gd name="connsiteY26" fmla="*/ 1553997 h 5549951"/>
              <a:gd name="connsiteX27" fmla="*/ 4468784 w 4538550"/>
              <a:gd name="connsiteY27" fmla="*/ 1626071 h 5549951"/>
              <a:gd name="connsiteX28" fmla="*/ 4469002 w 4538550"/>
              <a:gd name="connsiteY28" fmla="*/ 1700268 h 5549951"/>
              <a:gd name="connsiteX29" fmla="*/ 4457532 w 4538550"/>
              <a:gd name="connsiteY29" fmla="*/ 1735163 h 5549951"/>
              <a:gd name="connsiteX30" fmla="*/ 4455472 w 4538550"/>
              <a:gd name="connsiteY30" fmla="*/ 1735289 h 5549951"/>
              <a:gd name="connsiteX31" fmla="*/ 4446974 w 4538550"/>
              <a:gd name="connsiteY31" fmla="*/ 1887374 h 5549951"/>
              <a:gd name="connsiteX32" fmla="*/ 4455665 w 4538550"/>
              <a:gd name="connsiteY32" fmla="*/ 1911536 h 5549951"/>
              <a:gd name="connsiteX33" fmla="*/ 4457943 w 4538550"/>
              <a:gd name="connsiteY33" fmla="*/ 1961755 h 5549951"/>
              <a:gd name="connsiteX34" fmla="*/ 4447480 w 4538550"/>
              <a:gd name="connsiteY34" fmla="*/ 2040142 h 5549951"/>
              <a:gd name="connsiteX35" fmla="*/ 4450745 w 4538550"/>
              <a:gd name="connsiteY35" fmla="*/ 2044087 h 5549951"/>
              <a:gd name="connsiteX36" fmla="*/ 4453586 w 4538550"/>
              <a:gd name="connsiteY36" fmla="*/ 2056904 h 5549951"/>
              <a:gd name="connsiteX37" fmla="*/ 4438661 w 4538550"/>
              <a:gd name="connsiteY37" fmla="*/ 2117719 h 5549951"/>
              <a:gd name="connsiteX38" fmla="*/ 4431330 w 4538550"/>
              <a:gd name="connsiteY38" fmla="*/ 2167300 h 5549951"/>
              <a:gd name="connsiteX39" fmla="*/ 4375247 w 4538550"/>
              <a:gd name="connsiteY39" fmla="*/ 3223633 h 5549951"/>
              <a:gd name="connsiteX40" fmla="*/ 4362461 w 4538550"/>
              <a:gd name="connsiteY40" fmla="*/ 3477281 h 5549951"/>
              <a:gd name="connsiteX41" fmla="*/ 4351376 w 4538550"/>
              <a:gd name="connsiteY41" fmla="*/ 3639984 h 5549951"/>
              <a:gd name="connsiteX42" fmla="*/ 4260615 w 4538550"/>
              <a:gd name="connsiteY42" fmla="*/ 5278921 h 5549951"/>
              <a:gd name="connsiteX43" fmla="*/ 4265913 w 4538550"/>
              <a:gd name="connsiteY43" fmla="*/ 5315626 h 5549951"/>
              <a:gd name="connsiteX44" fmla="*/ 4264676 w 4538550"/>
              <a:gd name="connsiteY44" fmla="*/ 5383001 h 5549951"/>
              <a:gd name="connsiteX45" fmla="*/ 4253722 w 4538550"/>
              <a:gd name="connsiteY45" fmla="*/ 5484804 h 5549951"/>
              <a:gd name="connsiteX46" fmla="*/ 4256670 w 4538550"/>
              <a:gd name="connsiteY46" fmla="*/ 5504211 h 5549951"/>
              <a:gd name="connsiteX47" fmla="*/ 4245613 w 4538550"/>
              <a:gd name="connsiteY47" fmla="*/ 5549951 h 5549951"/>
              <a:gd name="connsiteX48" fmla="*/ 0 w 4538550"/>
              <a:gd name="connsiteY48" fmla="*/ 5297070 h 5549951"/>
              <a:gd name="connsiteX49" fmla="*/ 80642 w 4538550"/>
              <a:gd name="connsiteY49" fmla="*/ 3839310 h 5549951"/>
              <a:gd name="connsiteX50" fmla="*/ 305332 w 4538550"/>
              <a:gd name="connsiteY50" fmla="*/ 0 h 5549951"/>
              <a:gd name="connsiteX0" fmla="*/ 305332 w 4538550"/>
              <a:gd name="connsiteY0" fmla="*/ 0 h 5549951"/>
              <a:gd name="connsiteX1" fmla="*/ 3307518 w 4538550"/>
              <a:gd name="connsiteY1" fmla="*/ 171842 h 5549951"/>
              <a:gd name="connsiteX2" fmla="*/ 4509523 w 4538550"/>
              <a:gd name="connsiteY2" fmla="*/ 247374 h 5549951"/>
              <a:gd name="connsiteX3" fmla="*/ 4537402 w 4538550"/>
              <a:gd name="connsiteY3" fmla="*/ 269179 h 5549951"/>
              <a:gd name="connsiteX4" fmla="*/ 4535628 w 4538550"/>
              <a:gd name="connsiteY4" fmla="*/ 300930 h 5549951"/>
              <a:gd name="connsiteX5" fmla="*/ 4538550 w 4538550"/>
              <a:gd name="connsiteY5" fmla="*/ 302647 h 5549951"/>
              <a:gd name="connsiteX6" fmla="*/ 4524122 w 4538550"/>
              <a:gd name="connsiteY6" fmla="*/ 506828 h 5549951"/>
              <a:gd name="connsiteX7" fmla="*/ 4523472 w 4538550"/>
              <a:gd name="connsiteY7" fmla="*/ 553245 h 5549951"/>
              <a:gd name="connsiteX8" fmla="*/ 4520373 w 4538550"/>
              <a:gd name="connsiteY8" fmla="*/ 581709 h 5549951"/>
              <a:gd name="connsiteX9" fmla="*/ 4519704 w 4538550"/>
              <a:gd name="connsiteY9" fmla="*/ 585890 h 5549951"/>
              <a:gd name="connsiteX10" fmla="*/ 4506767 w 4538550"/>
              <a:gd name="connsiteY10" fmla="*/ 817404 h 5549951"/>
              <a:gd name="connsiteX11" fmla="*/ 4508480 w 4538550"/>
              <a:gd name="connsiteY11" fmla="*/ 822238 h 5549951"/>
              <a:gd name="connsiteX12" fmla="*/ 4498491 w 4538550"/>
              <a:gd name="connsiteY12" fmla="*/ 965485 h 5549951"/>
              <a:gd name="connsiteX13" fmla="*/ 4500568 w 4538550"/>
              <a:gd name="connsiteY13" fmla="*/ 966385 h 5549951"/>
              <a:gd name="connsiteX14" fmla="*/ 4504687 w 4538550"/>
              <a:gd name="connsiteY14" fmla="*/ 1002567 h 5549951"/>
              <a:gd name="connsiteX15" fmla="*/ 4499889 w 4538550"/>
              <a:gd name="connsiteY15" fmla="*/ 1101094 h 5549951"/>
              <a:gd name="connsiteX16" fmla="*/ 4499784 w 4538550"/>
              <a:gd name="connsiteY16" fmla="*/ 1159389 h 5549951"/>
              <a:gd name="connsiteX17" fmla="*/ 4504087 w 4538550"/>
              <a:gd name="connsiteY17" fmla="*/ 1180505 h 5549951"/>
              <a:gd name="connsiteX18" fmla="*/ 4515994 w 4538550"/>
              <a:gd name="connsiteY18" fmla="*/ 1263157 h 5549951"/>
              <a:gd name="connsiteX19" fmla="*/ 4518271 w 4538550"/>
              <a:gd name="connsiteY19" fmla="*/ 1313374 h 5549951"/>
              <a:gd name="connsiteX20" fmla="*/ 4517391 w 4538550"/>
              <a:gd name="connsiteY20" fmla="*/ 1347004 h 5549951"/>
              <a:gd name="connsiteX21" fmla="*/ 4507809 w 4538550"/>
              <a:gd name="connsiteY21" fmla="*/ 1391762 h 5549951"/>
              <a:gd name="connsiteX22" fmla="*/ 4511073 w 4538550"/>
              <a:gd name="connsiteY22" fmla="*/ 1395707 h 5549951"/>
              <a:gd name="connsiteX23" fmla="*/ 4513915 w 4538550"/>
              <a:gd name="connsiteY23" fmla="*/ 1408524 h 5549951"/>
              <a:gd name="connsiteX24" fmla="*/ 4498990 w 4538550"/>
              <a:gd name="connsiteY24" fmla="*/ 1469337 h 5549951"/>
              <a:gd name="connsiteX25" fmla="*/ 4488093 w 4538550"/>
              <a:gd name="connsiteY25" fmla="*/ 1543038 h 5549951"/>
              <a:gd name="connsiteX26" fmla="*/ 4483212 w 4538550"/>
              <a:gd name="connsiteY26" fmla="*/ 1553997 h 5549951"/>
              <a:gd name="connsiteX27" fmla="*/ 4468784 w 4538550"/>
              <a:gd name="connsiteY27" fmla="*/ 1626071 h 5549951"/>
              <a:gd name="connsiteX28" fmla="*/ 4469002 w 4538550"/>
              <a:gd name="connsiteY28" fmla="*/ 1700268 h 5549951"/>
              <a:gd name="connsiteX29" fmla="*/ 4457532 w 4538550"/>
              <a:gd name="connsiteY29" fmla="*/ 1735163 h 5549951"/>
              <a:gd name="connsiteX30" fmla="*/ 4455472 w 4538550"/>
              <a:gd name="connsiteY30" fmla="*/ 1735289 h 5549951"/>
              <a:gd name="connsiteX31" fmla="*/ 4446974 w 4538550"/>
              <a:gd name="connsiteY31" fmla="*/ 1887374 h 5549951"/>
              <a:gd name="connsiteX32" fmla="*/ 4455665 w 4538550"/>
              <a:gd name="connsiteY32" fmla="*/ 1911536 h 5549951"/>
              <a:gd name="connsiteX33" fmla="*/ 4457943 w 4538550"/>
              <a:gd name="connsiteY33" fmla="*/ 1961755 h 5549951"/>
              <a:gd name="connsiteX34" fmla="*/ 4447480 w 4538550"/>
              <a:gd name="connsiteY34" fmla="*/ 2040142 h 5549951"/>
              <a:gd name="connsiteX35" fmla="*/ 4450745 w 4538550"/>
              <a:gd name="connsiteY35" fmla="*/ 2044087 h 5549951"/>
              <a:gd name="connsiteX36" fmla="*/ 4453586 w 4538550"/>
              <a:gd name="connsiteY36" fmla="*/ 2056904 h 5549951"/>
              <a:gd name="connsiteX37" fmla="*/ 4438661 w 4538550"/>
              <a:gd name="connsiteY37" fmla="*/ 2117719 h 5549951"/>
              <a:gd name="connsiteX38" fmla="*/ 4431330 w 4538550"/>
              <a:gd name="connsiteY38" fmla="*/ 2167300 h 5549951"/>
              <a:gd name="connsiteX39" fmla="*/ 4375247 w 4538550"/>
              <a:gd name="connsiteY39" fmla="*/ 3223633 h 5549951"/>
              <a:gd name="connsiteX40" fmla="*/ 4362461 w 4538550"/>
              <a:gd name="connsiteY40" fmla="*/ 3477281 h 5549951"/>
              <a:gd name="connsiteX41" fmla="*/ 4260615 w 4538550"/>
              <a:gd name="connsiteY41" fmla="*/ 5278921 h 5549951"/>
              <a:gd name="connsiteX42" fmla="*/ 4265913 w 4538550"/>
              <a:gd name="connsiteY42" fmla="*/ 5315626 h 5549951"/>
              <a:gd name="connsiteX43" fmla="*/ 4264676 w 4538550"/>
              <a:gd name="connsiteY43" fmla="*/ 5383001 h 5549951"/>
              <a:gd name="connsiteX44" fmla="*/ 4253722 w 4538550"/>
              <a:gd name="connsiteY44" fmla="*/ 5484804 h 5549951"/>
              <a:gd name="connsiteX45" fmla="*/ 4256670 w 4538550"/>
              <a:gd name="connsiteY45" fmla="*/ 5504211 h 5549951"/>
              <a:gd name="connsiteX46" fmla="*/ 4245613 w 4538550"/>
              <a:gd name="connsiteY46" fmla="*/ 5549951 h 5549951"/>
              <a:gd name="connsiteX47" fmla="*/ 0 w 4538550"/>
              <a:gd name="connsiteY47" fmla="*/ 5297070 h 5549951"/>
              <a:gd name="connsiteX48" fmla="*/ 80642 w 4538550"/>
              <a:gd name="connsiteY48" fmla="*/ 3839310 h 5549951"/>
              <a:gd name="connsiteX49" fmla="*/ 305332 w 4538550"/>
              <a:gd name="connsiteY49" fmla="*/ 0 h 5549951"/>
              <a:gd name="connsiteX0" fmla="*/ 305332 w 4538550"/>
              <a:gd name="connsiteY0" fmla="*/ 0 h 5549951"/>
              <a:gd name="connsiteX1" fmla="*/ 3307518 w 4538550"/>
              <a:gd name="connsiteY1" fmla="*/ 171842 h 5549951"/>
              <a:gd name="connsiteX2" fmla="*/ 4509523 w 4538550"/>
              <a:gd name="connsiteY2" fmla="*/ 247374 h 5549951"/>
              <a:gd name="connsiteX3" fmla="*/ 4537402 w 4538550"/>
              <a:gd name="connsiteY3" fmla="*/ 269179 h 5549951"/>
              <a:gd name="connsiteX4" fmla="*/ 4535628 w 4538550"/>
              <a:gd name="connsiteY4" fmla="*/ 300930 h 5549951"/>
              <a:gd name="connsiteX5" fmla="*/ 4538550 w 4538550"/>
              <a:gd name="connsiteY5" fmla="*/ 302647 h 5549951"/>
              <a:gd name="connsiteX6" fmla="*/ 4524122 w 4538550"/>
              <a:gd name="connsiteY6" fmla="*/ 506828 h 5549951"/>
              <a:gd name="connsiteX7" fmla="*/ 4523472 w 4538550"/>
              <a:gd name="connsiteY7" fmla="*/ 553245 h 5549951"/>
              <a:gd name="connsiteX8" fmla="*/ 4520373 w 4538550"/>
              <a:gd name="connsiteY8" fmla="*/ 581709 h 5549951"/>
              <a:gd name="connsiteX9" fmla="*/ 4519704 w 4538550"/>
              <a:gd name="connsiteY9" fmla="*/ 585890 h 5549951"/>
              <a:gd name="connsiteX10" fmla="*/ 4506767 w 4538550"/>
              <a:gd name="connsiteY10" fmla="*/ 817404 h 5549951"/>
              <a:gd name="connsiteX11" fmla="*/ 4508480 w 4538550"/>
              <a:gd name="connsiteY11" fmla="*/ 822238 h 5549951"/>
              <a:gd name="connsiteX12" fmla="*/ 4498491 w 4538550"/>
              <a:gd name="connsiteY12" fmla="*/ 965485 h 5549951"/>
              <a:gd name="connsiteX13" fmla="*/ 4500568 w 4538550"/>
              <a:gd name="connsiteY13" fmla="*/ 966385 h 5549951"/>
              <a:gd name="connsiteX14" fmla="*/ 4504687 w 4538550"/>
              <a:gd name="connsiteY14" fmla="*/ 1002567 h 5549951"/>
              <a:gd name="connsiteX15" fmla="*/ 4499889 w 4538550"/>
              <a:gd name="connsiteY15" fmla="*/ 1101094 h 5549951"/>
              <a:gd name="connsiteX16" fmla="*/ 4499784 w 4538550"/>
              <a:gd name="connsiteY16" fmla="*/ 1159389 h 5549951"/>
              <a:gd name="connsiteX17" fmla="*/ 4504087 w 4538550"/>
              <a:gd name="connsiteY17" fmla="*/ 1180505 h 5549951"/>
              <a:gd name="connsiteX18" fmla="*/ 4515994 w 4538550"/>
              <a:gd name="connsiteY18" fmla="*/ 1263157 h 5549951"/>
              <a:gd name="connsiteX19" fmla="*/ 4518271 w 4538550"/>
              <a:gd name="connsiteY19" fmla="*/ 1313374 h 5549951"/>
              <a:gd name="connsiteX20" fmla="*/ 4517391 w 4538550"/>
              <a:gd name="connsiteY20" fmla="*/ 1347004 h 5549951"/>
              <a:gd name="connsiteX21" fmla="*/ 4507809 w 4538550"/>
              <a:gd name="connsiteY21" fmla="*/ 1391762 h 5549951"/>
              <a:gd name="connsiteX22" fmla="*/ 4511073 w 4538550"/>
              <a:gd name="connsiteY22" fmla="*/ 1395707 h 5549951"/>
              <a:gd name="connsiteX23" fmla="*/ 4513915 w 4538550"/>
              <a:gd name="connsiteY23" fmla="*/ 1408524 h 5549951"/>
              <a:gd name="connsiteX24" fmla="*/ 4498990 w 4538550"/>
              <a:gd name="connsiteY24" fmla="*/ 1469337 h 5549951"/>
              <a:gd name="connsiteX25" fmla="*/ 4488093 w 4538550"/>
              <a:gd name="connsiteY25" fmla="*/ 1543038 h 5549951"/>
              <a:gd name="connsiteX26" fmla="*/ 4483212 w 4538550"/>
              <a:gd name="connsiteY26" fmla="*/ 1553997 h 5549951"/>
              <a:gd name="connsiteX27" fmla="*/ 4468784 w 4538550"/>
              <a:gd name="connsiteY27" fmla="*/ 1626071 h 5549951"/>
              <a:gd name="connsiteX28" fmla="*/ 4469002 w 4538550"/>
              <a:gd name="connsiteY28" fmla="*/ 1700268 h 5549951"/>
              <a:gd name="connsiteX29" fmla="*/ 4457532 w 4538550"/>
              <a:gd name="connsiteY29" fmla="*/ 1735163 h 5549951"/>
              <a:gd name="connsiteX30" fmla="*/ 4455472 w 4538550"/>
              <a:gd name="connsiteY30" fmla="*/ 1735289 h 5549951"/>
              <a:gd name="connsiteX31" fmla="*/ 4446974 w 4538550"/>
              <a:gd name="connsiteY31" fmla="*/ 1887374 h 5549951"/>
              <a:gd name="connsiteX32" fmla="*/ 4455665 w 4538550"/>
              <a:gd name="connsiteY32" fmla="*/ 1911536 h 5549951"/>
              <a:gd name="connsiteX33" fmla="*/ 4457943 w 4538550"/>
              <a:gd name="connsiteY33" fmla="*/ 1961755 h 5549951"/>
              <a:gd name="connsiteX34" fmla="*/ 4447480 w 4538550"/>
              <a:gd name="connsiteY34" fmla="*/ 2040142 h 5549951"/>
              <a:gd name="connsiteX35" fmla="*/ 4450745 w 4538550"/>
              <a:gd name="connsiteY35" fmla="*/ 2044087 h 5549951"/>
              <a:gd name="connsiteX36" fmla="*/ 4453586 w 4538550"/>
              <a:gd name="connsiteY36" fmla="*/ 2056904 h 5549951"/>
              <a:gd name="connsiteX37" fmla="*/ 4438661 w 4538550"/>
              <a:gd name="connsiteY37" fmla="*/ 2117719 h 5549951"/>
              <a:gd name="connsiteX38" fmla="*/ 4431330 w 4538550"/>
              <a:gd name="connsiteY38" fmla="*/ 2167300 h 5549951"/>
              <a:gd name="connsiteX39" fmla="*/ 4375247 w 4538550"/>
              <a:gd name="connsiteY39" fmla="*/ 3223633 h 5549951"/>
              <a:gd name="connsiteX40" fmla="*/ 4260615 w 4538550"/>
              <a:gd name="connsiteY40" fmla="*/ 5278921 h 5549951"/>
              <a:gd name="connsiteX41" fmla="*/ 4265913 w 4538550"/>
              <a:gd name="connsiteY41" fmla="*/ 5315626 h 5549951"/>
              <a:gd name="connsiteX42" fmla="*/ 4264676 w 4538550"/>
              <a:gd name="connsiteY42" fmla="*/ 5383001 h 5549951"/>
              <a:gd name="connsiteX43" fmla="*/ 4253722 w 4538550"/>
              <a:gd name="connsiteY43" fmla="*/ 5484804 h 5549951"/>
              <a:gd name="connsiteX44" fmla="*/ 4256670 w 4538550"/>
              <a:gd name="connsiteY44" fmla="*/ 5504211 h 5549951"/>
              <a:gd name="connsiteX45" fmla="*/ 4245613 w 4538550"/>
              <a:gd name="connsiteY45" fmla="*/ 5549951 h 5549951"/>
              <a:gd name="connsiteX46" fmla="*/ 0 w 4538550"/>
              <a:gd name="connsiteY46" fmla="*/ 5297070 h 5549951"/>
              <a:gd name="connsiteX47" fmla="*/ 80642 w 4538550"/>
              <a:gd name="connsiteY47" fmla="*/ 3839310 h 5549951"/>
              <a:gd name="connsiteX48" fmla="*/ 305332 w 4538550"/>
              <a:gd name="connsiteY48" fmla="*/ 0 h 5549951"/>
              <a:gd name="connsiteX0" fmla="*/ 305332 w 4538550"/>
              <a:gd name="connsiteY0" fmla="*/ 0 h 5549951"/>
              <a:gd name="connsiteX1" fmla="*/ 3307518 w 4538550"/>
              <a:gd name="connsiteY1" fmla="*/ 171842 h 5549951"/>
              <a:gd name="connsiteX2" fmla="*/ 4509523 w 4538550"/>
              <a:gd name="connsiteY2" fmla="*/ 247374 h 5549951"/>
              <a:gd name="connsiteX3" fmla="*/ 4537402 w 4538550"/>
              <a:gd name="connsiteY3" fmla="*/ 269179 h 5549951"/>
              <a:gd name="connsiteX4" fmla="*/ 4535628 w 4538550"/>
              <a:gd name="connsiteY4" fmla="*/ 300930 h 5549951"/>
              <a:gd name="connsiteX5" fmla="*/ 4538550 w 4538550"/>
              <a:gd name="connsiteY5" fmla="*/ 302647 h 5549951"/>
              <a:gd name="connsiteX6" fmla="*/ 4524122 w 4538550"/>
              <a:gd name="connsiteY6" fmla="*/ 506828 h 5549951"/>
              <a:gd name="connsiteX7" fmla="*/ 4523472 w 4538550"/>
              <a:gd name="connsiteY7" fmla="*/ 553245 h 5549951"/>
              <a:gd name="connsiteX8" fmla="*/ 4520373 w 4538550"/>
              <a:gd name="connsiteY8" fmla="*/ 581709 h 5549951"/>
              <a:gd name="connsiteX9" fmla="*/ 4519704 w 4538550"/>
              <a:gd name="connsiteY9" fmla="*/ 585890 h 5549951"/>
              <a:gd name="connsiteX10" fmla="*/ 4506767 w 4538550"/>
              <a:gd name="connsiteY10" fmla="*/ 817404 h 5549951"/>
              <a:gd name="connsiteX11" fmla="*/ 4508480 w 4538550"/>
              <a:gd name="connsiteY11" fmla="*/ 822238 h 5549951"/>
              <a:gd name="connsiteX12" fmla="*/ 4498491 w 4538550"/>
              <a:gd name="connsiteY12" fmla="*/ 965485 h 5549951"/>
              <a:gd name="connsiteX13" fmla="*/ 4500568 w 4538550"/>
              <a:gd name="connsiteY13" fmla="*/ 966385 h 5549951"/>
              <a:gd name="connsiteX14" fmla="*/ 4504687 w 4538550"/>
              <a:gd name="connsiteY14" fmla="*/ 1002567 h 5549951"/>
              <a:gd name="connsiteX15" fmla="*/ 4499889 w 4538550"/>
              <a:gd name="connsiteY15" fmla="*/ 1101094 h 5549951"/>
              <a:gd name="connsiteX16" fmla="*/ 4499784 w 4538550"/>
              <a:gd name="connsiteY16" fmla="*/ 1159389 h 5549951"/>
              <a:gd name="connsiteX17" fmla="*/ 4504087 w 4538550"/>
              <a:gd name="connsiteY17" fmla="*/ 1180505 h 5549951"/>
              <a:gd name="connsiteX18" fmla="*/ 4515994 w 4538550"/>
              <a:gd name="connsiteY18" fmla="*/ 1263157 h 5549951"/>
              <a:gd name="connsiteX19" fmla="*/ 4518271 w 4538550"/>
              <a:gd name="connsiteY19" fmla="*/ 1313374 h 5549951"/>
              <a:gd name="connsiteX20" fmla="*/ 4517391 w 4538550"/>
              <a:gd name="connsiteY20" fmla="*/ 1347004 h 5549951"/>
              <a:gd name="connsiteX21" fmla="*/ 4507809 w 4538550"/>
              <a:gd name="connsiteY21" fmla="*/ 1391762 h 5549951"/>
              <a:gd name="connsiteX22" fmla="*/ 4511073 w 4538550"/>
              <a:gd name="connsiteY22" fmla="*/ 1395707 h 5549951"/>
              <a:gd name="connsiteX23" fmla="*/ 4513915 w 4538550"/>
              <a:gd name="connsiteY23" fmla="*/ 1408524 h 5549951"/>
              <a:gd name="connsiteX24" fmla="*/ 4498990 w 4538550"/>
              <a:gd name="connsiteY24" fmla="*/ 1469337 h 5549951"/>
              <a:gd name="connsiteX25" fmla="*/ 4488093 w 4538550"/>
              <a:gd name="connsiteY25" fmla="*/ 1543038 h 5549951"/>
              <a:gd name="connsiteX26" fmla="*/ 4483212 w 4538550"/>
              <a:gd name="connsiteY26" fmla="*/ 1553997 h 5549951"/>
              <a:gd name="connsiteX27" fmla="*/ 4468784 w 4538550"/>
              <a:gd name="connsiteY27" fmla="*/ 1626071 h 5549951"/>
              <a:gd name="connsiteX28" fmla="*/ 4469002 w 4538550"/>
              <a:gd name="connsiteY28" fmla="*/ 1700268 h 5549951"/>
              <a:gd name="connsiteX29" fmla="*/ 4457532 w 4538550"/>
              <a:gd name="connsiteY29" fmla="*/ 1735163 h 5549951"/>
              <a:gd name="connsiteX30" fmla="*/ 4455472 w 4538550"/>
              <a:gd name="connsiteY30" fmla="*/ 1735289 h 5549951"/>
              <a:gd name="connsiteX31" fmla="*/ 4446974 w 4538550"/>
              <a:gd name="connsiteY31" fmla="*/ 1887374 h 5549951"/>
              <a:gd name="connsiteX32" fmla="*/ 4455665 w 4538550"/>
              <a:gd name="connsiteY32" fmla="*/ 1911536 h 5549951"/>
              <a:gd name="connsiteX33" fmla="*/ 4457943 w 4538550"/>
              <a:gd name="connsiteY33" fmla="*/ 1961755 h 5549951"/>
              <a:gd name="connsiteX34" fmla="*/ 4447480 w 4538550"/>
              <a:gd name="connsiteY34" fmla="*/ 2040142 h 5549951"/>
              <a:gd name="connsiteX35" fmla="*/ 4450745 w 4538550"/>
              <a:gd name="connsiteY35" fmla="*/ 2044087 h 5549951"/>
              <a:gd name="connsiteX36" fmla="*/ 4453586 w 4538550"/>
              <a:gd name="connsiteY36" fmla="*/ 2056904 h 5549951"/>
              <a:gd name="connsiteX37" fmla="*/ 4438661 w 4538550"/>
              <a:gd name="connsiteY37" fmla="*/ 2117719 h 5549951"/>
              <a:gd name="connsiteX38" fmla="*/ 4431330 w 4538550"/>
              <a:gd name="connsiteY38" fmla="*/ 2167300 h 5549951"/>
              <a:gd name="connsiteX39" fmla="*/ 4260615 w 4538550"/>
              <a:gd name="connsiteY39" fmla="*/ 5278921 h 5549951"/>
              <a:gd name="connsiteX40" fmla="*/ 4265913 w 4538550"/>
              <a:gd name="connsiteY40" fmla="*/ 5315626 h 5549951"/>
              <a:gd name="connsiteX41" fmla="*/ 4264676 w 4538550"/>
              <a:gd name="connsiteY41" fmla="*/ 5383001 h 5549951"/>
              <a:gd name="connsiteX42" fmla="*/ 4253722 w 4538550"/>
              <a:gd name="connsiteY42" fmla="*/ 5484804 h 5549951"/>
              <a:gd name="connsiteX43" fmla="*/ 4256670 w 4538550"/>
              <a:gd name="connsiteY43" fmla="*/ 5504211 h 5549951"/>
              <a:gd name="connsiteX44" fmla="*/ 4245613 w 4538550"/>
              <a:gd name="connsiteY44" fmla="*/ 5549951 h 5549951"/>
              <a:gd name="connsiteX45" fmla="*/ 0 w 4538550"/>
              <a:gd name="connsiteY45" fmla="*/ 5297070 h 5549951"/>
              <a:gd name="connsiteX46" fmla="*/ 80642 w 4538550"/>
              <a:gd name="connsiteY46" fmla="*/ 3839310 h 5549951"/>
              <a:gd name="connsiteX47" fmla="*/ 305332 w 4538550"/>
              <a:gd name="connsiteY47" fmla="*/ 0 h 55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538550" h="5549951">
                <a:moveTo>
                  <a:pt x="305332" y="0"/>
                </a:moveTo>
                <a:cubicBezTo>
                  <a:pt x="630079" y="31218"/>
                  <a:pt x="2669019" y="134017"/>
                  <a:pt x="3307518" y="171842"/>
                </a:cubicBezTo>
                <a:lnTo>
                  <a:pt x="4509523" y="247374"/>
                </a:lnTo>
                <a:lnTo>
                  <a:pt x="4537402" y="269179"/>
                </a:lnTo>
                <a:cubicBezTo>
                  <a:pt x="4536811" y="279763"/>
                  <a:pt x="4536219" y="290346"/>
                  <a:pt x="4535628" y="300930"/>
                </a:cubicBezTo>
                <a:lnTo>
                  <a:pt x="4538550" y="302647"/>
                </a:lnTo>
                <a:cubicBezTo>
                  <a:pt x="4536632" y="336963"/>
                  <a:pt x="4526635" y="465062"/>
                  <a:pt x="4524122" y="506828"/>
                </a:cubicBezTo>
                <a:cubicBezTo>
                  <a:pt x="4523905" y="522300"/>
                  <a:pt x="4523689" y="537773"/>
                  <a:pt x="4523472" y="553245"/>
                </a:cubicBezTo>
                <a:cubicBezTo>
                  <a:pt x="4523201" y="558170"/>
                  <a:pt x="4522107" y="568699"/>
                  <a:pt x="4520373" y="581709"/>
                </a:cubicBezTo>
                <a:lnTo>
                  <a:pt x="4519704" y="585890"/>
                </a:lnTo>
                <a:lnTo>
                  <a:pt x="4506767" y="817404"/>
                </a:lnTo>
                <a:lnTo>
                  <a:pt x="4508480" y="822238"/>
                </a:lnTo>
                <a:cubicBezTo>
                  <a:pt x="4507101" y="846918"/>
                  <a:pt x="4499810" y="941461"/>
                  <a:pt x="4498491" y="965485"/>
                </a:cubicBezTo>
                <a:lnTo>
                  <a:pt x="4500568" y="966385"/>
                </a:lnTo>
                <a:cubicBezTo>
                  <a:pt x="4502009" y="972743"/>
                  <a:pt x="4504800" y="980116"/>
                  <a:pt x="4504687" y="1002567"/>
                </a:cubicBezTo>
                <a:cubicBezTo>
                  <a:pt x="4493849" y="1029868"/>
                  <a:pt x="4514305" y="1067217"/>
                  <a:pt x="4499889" y="1101094"/>
                </a:cubicBezTo>
                <a:cubicBezTo>
                  <a:pt x="4496162" y="1113552"/>
                  <a:pt x="4494270" y="1152106"/>
                  <a:pt x="4499784" y="1159389"/>
                </a:cubicBezTo>
                <a:cubicBezTo>
                  <a:pt x="4500599" y="1167426"/>
                  <a:pt x="4497942" y="1176807"/>
                  <a:pt x="4504087" y="1180505"/>
                </a:cubicBezTo>
                <a:cubicBezTo>
                  <a:pt x="4506789" y="1197800"/>
                  <a:pt x="4513630" y="1241012"/>
                  <a:pt x="4515994" y="1263157"/>
                </a:cubicBezTo>
                <a:lnTo>
                  <a:pt x="4518271" y="1313374"/>
                </a:lnTo>
                <a:cubicBezTo>
                  <a:pt x="4517978" y="1324584"/>
                  <a:pt x="4517684" y="1335794"/>
                  <a:pt x="4517391" y="1347004"/>
                </a:cubicBezTo>
                <a:cubicBezTo>
                  <a:pt x="4515647" y="1360069"/>
                  <a:pt x="4508862" y="1383645"/>
                  <a:pt x="4507809" y="1391762"/>
                </a:cubicBezTo>
                <a:cubicBezTo>
                  <a:pt x="4509015" y="1392770"/>
                  <a:pt x="4510117" y="1394098"/>
                  <a:pt x="4511073" y="1395707"/>
                </a:cubicBezTo>
                <a:lnTo>
                  <a:pt x="4513915" y="1408524"/>
                </a:lnTo>
                <a:lnTo>
                  <a:pt x="4498990" y="1469337"/>
                </a:lnTo>
                <a:lnTo>
                  <a:pt x="4488093" y="1543038"/>
                </a:lnTo>
                <a:lnTo>
                  <a:pt x="4483212" y="1553997"/>
                </a:lnTo>
                <a:cubicBezTo>
                  <a:pt x="4477121" y="1579288"/>
                  <a:pt x="4480269" y="1610368"/>
                  <a:pt x="4468784" y="1626071"/>
                </a:cubicBezTo>
                <a:cubicBezTo>
                  <a:pt x="4468857" y="1650803"/>
                  <a:pt x="4468929" y="1675536"/>
                  <a:pt x="4469002" y="1700268"/>
                </a:cubicBezTo>
                <a:cubicBezTo>
                  <a:pt x="4454430" y="1697000"/>
                  <a:pt x="4460139" y="1726126"/>
                  <a:pt x="4457532" y="1735163"/>
                </a:cubicBezTo>
                <a:lnTo>
                  <a:pt x="4455472" y="1735289"/>
                </a:lnTo>
                <a:lnTo>
                  <a:pt x="4446974" y="1887374"/>
                </a:lnTo>
                <a:lnTo>
                  <a:pt x="4455665" y="1911536"/>
                </a:lnTo>
                <a:cubicBezTo>
                  <a:pt x="4456424" y="1928276"/>
                  <a:pt x="4457184" y="1945015"/>
                  <a:pt x="4457943" y="1961755"/>
                </a:cubicBezTo>
                <a:cubicBezTo>
                  <a:pt x="4456579" y="1983189"/>
                  <a:pt x="4448680" y="2026420"/>
                  <a:pt x="4447480" y="2040142"/>
                </a:cubicBezTo>
                <a:cubicBezTo>
                  <a:pt x="4448687" y="2041150"/>
                  <a:pt x="4449788" y="2042479"/>
                  <a:pt x="4450745" y="2044087"/>
                </a:cubicBezTo>
                <a:lnTo>
                  <a:pt x="4453586" y="2056904"/>
                </a:lnTo>
                <a:lnTo>
                  <a:pt x="4438661" y="2117719"/>
                </a:lnTo>
                <a:lnTo>
                  <a:pt x="4431330" y="2167300"/>
                </a:lnTo>
                <a:cubicBezTo>
                  <a:pt x="4401656" y="2694167"/>
                  <a:pt x="4288184" y="4754200"/>
                  <a:pt x="4260615" y="5278921"/>
                </a:cubicBezTo>
                <a:lnTo>
                  <a:pt x="4265913" y="5315626"/>
                </a:lnTo>
                <a:cubicBezTo>
                  <a:pt x="4271701" y="5323538"/>
                  <a:pt x="4266708" y="5354805"/>
                  <a:pt x="4264676" y="5383001"/>
                </a:cubicBezTo>
                <a:cubicBezTo>
                  <a:pt x="4262644" y="5411197"/>
                  <a:pt x="4257118" y="5461902"/>
                  <a:pt x="4253722" y="5484804"/>
                </a:cubicBezTo>
                <a:lnTo>
                  <a:pt x="4256670" y="5504211"/>
                </a:lnTo>
                <a:cubicBezTo>
                  <a:pt x="4255518" y="5525026"/>
                  <a:pt x="4249878" y="5526348"/>
                  <a:pt x="4245613" y="5549951"/>
                </a:cubicBezTo>
                <a:lnTo>
                  <a:pt x="0" y="5297070"/>
                </a:lnTo>
                <a:lnTo>
                  <a:pt x="80642" y="3839310"/>
                </a:lnTo>
                <a:lnTo>
                  <a:pt x="305332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идит, стол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C7A45BA3-51F7-4D38-A261-6E83D97F4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4000"/>
          </a:blip>
          <a:srcRect l="30088" r="19630" b="2"/>
          <a:stretch/>
        </p:blipFill>
        <p:spPr>
          <a:xfrm>
            <a:off x="846581" y="562650"/>
            <a:ext cx="4658079" cy="5511980"/>
          </a:xfrm>
          <a:custGeom>
            <a:avLst/>
            <a:gdLst/>
            <a:ahLst/>
            <a:cxnLst/>
            <a:rect l="l" t="t" r="r" b="b"/>
            <a:pathLst>
              <a:path w="4658079" h="5511980">
                <a:moveTo>
                  <a:pt x="4351992" y="0"/>
                </a:moveTo>
                <a:lnTo>
                  <a:pt x="4439670" y="1444388"/>
                </a:lnTo>
                <a:lnTo>
                  <a:pt x="4658079" y="5249958"/>
                </a:lnTo>
                <a:cubicBezTo>
                  <a:pt x="4324280" y="5258279"/>
                  <a:pt x="2239352" y="5402254"/>
                  <a:pt x="1585796" y="5441796"/>
                </a:cubicBezTo>
                <a:lnTo>
                  <a:pt x="354942" y="5511980"/>
                </a:lnTo>
                <a:lnTo>
                  <a:pt x="324060" y="5493872"/>
                </a:lnTo>
                <a:cubicBezTo>
                  <a:pt x="323429" y="5483384"/>
                  <a:pt x="322799" y="5472898"/>
                  <a:pt x="322168" y="5462410"/>
                </a:cubicBezTo>
                <a:lnTo>
                  <a:pt x="318997" y="5461072"/>
                </a:lnTo>
                <a:cubicBezTo>
                  <a:pt x="316953" y="5427068"/>
                  <a:pt x="312208" y="5299794"/>
                  <a:pt x="309902" y="5258387"/>
                </a:cubicBezTo>
                <a:cubicBezTo>
                  <a:pt x="308322" y="5243134"/>
                  <a:pt x="306741" y="5227879"/>
                  <a:pt x="305160" y="5212626"/>
                </a:cubicBezTo>
                <a:cubicBezTo>
                  <a:pt x="304863" y="5207747"/>
                  <a:pt x="304750" y="5197253"/>
                  <a:pt x="304998" y="5184240"/>
                </a:cubicBezTo>
                <a:lnTo>
                  <a:pt x="305192" y="5180045"/>
                </a:lnTo>
                <a:lnTo>
                  <a:pt x="291399" y="4950639"/>
                </a:lnTo>
                <a:lnTo>
                  <a:pt x="289095" y="4946087"/>
                </a:lnTo>
                <a:cubicBezTo>
                  <a:pt x="287624" y="4921632"/>
                  <a:pt x="284034" y="4827709"/>
                  <a:pt x="282579" y="4803906"/>
                </a:cubicBezTo>
                <a:lnTo>
                  <a:pt x="280362" y="4803270"/>
                </a:lnTo>
                <a:cubicBezTo>
                  <a:pt x="278157" y="4797186"/>
                  <a:pt x="274462" y="4790265"/>
                  <a:pt x="271963" y="4768156"/>
                </a:cubicBezTo>
                <a:cubicBezTo>
                  <a:pt x="279804" y="4739984"/>
                  <a:pt x="254660" y="4705685"/>
                  <a:pt x="265374" y="4670611"/>
                </a:cubicBezTo>
                <a:cubicBezTo>
                  <a:pt x="267713" y="4657902"/>
                  <a:pt x="265149" y="4619731"/>
                  <a:pt x="258696" y="4613226"/>
                </a:cubicBezTo>
                <a:cubicBezTo>
                  <a:pt x="256932" y="4605414"/>
                  <a:pt x="258542" y="4595862"/>
                  <a:pt x="251863" y="4592962"/>
                </a:cubicBezTo>
                <a:cubicBezTo>
                  <a:pt x="247103" y="4576265"/>
                  <a:pt x="235119" y="4534559"/>
                  <a:pt x="230138" y="4513049"/>
                </a:cubicBezTo>
                <a:lnTo>
                  <a:pt x="221978" y="4463901"/>
                </a:lnTo>
                <a:cubicBezTo>
                  <a:pt x="220971" y="4452833"/>
                  <a:pt x="219966" y="4441765"/>
                  <a:pt x="218959" y="4430697"/>
                </a:cubicBezTo>
                <a:cubicBezTo>
                  <a:pt x="219211" y="4417629"/>
                  <a:pt x="223365" y="4393610"/>
                  <a:pt x="223492" y="4385495"/>
                </a:cubicBezTo>
                <a:cubicBezTo>
                  <a:pt x="222148" y="4384648"/>
                  <a:pt x="220873" y="4383474"/>
                  <a:pt x="219714" y="4382005"/>
                </a:cubicBezTo>
                <a:lnTo>
                  <a:pt x="215333" y="4369732"/>
                </a:lnTo>
                <a:lnTo>
                  <a:pt x="223429" y="4308087"/>
                </a:lnTo>
                <a:lnTo>
                  <a:pt x="225930" y="4234242"/>
                </a:lnTo>
                <a:lnTo>
                  <a:pt x="229617" y="4222870"/>
                </a:lnTo>
                <a:cubicBezTo>
                  <a:pt x="232866" y="4197247"/>
                  <a:pt x="226048" y="4167037"/>
                  <a:pt x="235897" y="4150202"/>
                </a:cubicBezTo>
                <a:cubicBezTo>
                  <a:pt x="232944" y="4125870"/>
                  <a:pt x="229992" y="4101537"/>
                  <a:pt x="227040" y="4077205"/>
                </a:cubicBezTo>
                <a:cubicBezTo>
                  <a:pt x="242235" y="4078669"/>
                  <a:pt x="233041" y="4050691"/>
                  <a:pt x="234640" y="4041483"/>
                </a:cubicBezTo>
                <a:lnTo>
                  <a:pt x="236720" y="4041112"/>
                </a:lnTo>
                <a:lnTo>
                  <a:pt x="227659" y="3890411"/>
                </a:lnTo>
                <a:lnTo>
                  <a:pt x="216010" y="3867677"/>
                </a:lnTo>
                <a:cubicBezTo>
                  <a:pt x="213290" y="3851293"/>
                  <a:pt x="210569" y="3834910"/>
                  <a:pt x="207849" y="3818526"/>
                </a:cubicBezTo>
                <a:cubicBezTo>
                  <a:pt x="206741" y="3797268"/>
                  <a:pt x="209741" y="3753771"/>
                  <a:pt x="209364" y="3740122"/>
                </a:cubicBezTo>
                <a:cubicBezTo>
                  <a:pt x="208019" y="3739275"/>
                  <a:pt x="206745" y="3738099"/>
                  <a:pt x="205585" y="3736632"/>
                </a:cubicBezTo>
                <a:lnTo>
                  <a:pt x="201205" y="3724359"/>
                </a:lnTo>
                <a:lnTo>
                  <a:pt x="209301" y="3662712"/>
                </a:lnTo>
                <a:lnTo>
                  <a:pt x="210984" y="3613034"/>
                </a:lnTo>
                <a:cubicBezTo>
                  <a:pt x="179832" y="3090937"/>
                  <a:pt x="55434" y="1049860"/>
                  <a:pt x="22392" y="530128"/>
                </a:cubicBezTo>
                <a:lnTo>
                  <a:pt x="12734" y="494640"/>
                </a:lnTo>
                <a:cubicBezTo>
                  <a:pt x="5928" y="487549"/>
                  <a:pt x="7365" y="456177"/>
                  <a:pt x="6150" y="428183"/>
                </a:cubicBezTo>
                <a:cubicBezTo>
                  <a:pt x="4934" y="400189"/>
                  <a:pt x="4651" y="349621"/>
                  <a:pt x="5438" y="326674"/>
                </a:cubicBezTo>
                <a:lnTo>
                  <a:pt x="182" y="307928"/>
                </a:lnTo>
                <a:cubicBezTo>
                  <a:pt x="-1070" y="287304"/>
                  <a:pt x="4511" y="285325"/>
                  <a:pt x="6100" y="261583"/>
                </a:cubicBez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0C16-B33E-441D-8BEA-2A21B27E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56" y="783370"/>
            <a:ext cx="7967430" cy="1992486"/>
          </a:xfrm>
        </p:spPr>
        <p:txBody>
          <a:bodyPr>
            <a:normAutofit/>
          </a:bodyPr>
          <a:lstStyle/>
          <a:p>
            <a:r>
              <a:rPr lang="ru-RU" sz="5400"/>
              <a:t>Цель самообразования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D79F6BF-92D2-4F87-A150-D6C0C6201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297617" y="5065939"/>
            <a:ext cx="444795" cy="1868387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CA2A97D-A904-4A0C-9969-1149830FE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599" y="3324496"/>
            <a:ext cx="4936600" cy="28477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Franklin Gothic Heavy"/>
              </a:rPr>
              <a:t>Повышение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педагогической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компетентности</a:t>
            </a:r>
            <a:endParaRPr lang="en-US">
              <a:latin typeface="Franklin Gothic Heavy"/>
            </a:endParaRPr>
          </a:p>
          <a:p>
            <a:r>
              <a:rPr lang="en-US" err="1">
                <a:latin typeface="Franklin Gothic Heavy"/>
              </a:rPr>
              <a:t>Задачи</a:t>
            </a:r>
            <a:r>
              <a:rPr lang="en-US">
                <a:latin typeface="Franklin Gothic Heavy"/>
              </a:rPr>
              <a:t>:</a:t>
            </a:r>
          </a:p>
          <a:p>
            <a:r>
              <a:rPr lang="en-US" err="1">
                <a:latin typeface="Franklin Gothic Heavy"/>
              </a:rPr>
              <a:t>Определение</a:t>
            </a:r>
            <a:r>
              <a:rPr lang="en-US">
                <a:latin typeface="Franklin Gothic Heavy"/>
              </a:rPr>
              <a:t> </a:t>
            </a:r>
            <a:r>
              <a:rPr lang="en-US" err="1">
                <a:latin typeface="Franklin Gothic Heavy"/>
              </a:rPr>
              <a:t>роли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игры</a:t>
            </a:r>
            <a:r>
              <a:rPr lang="en-US">
                <a:latin typeface="Franklin Gothic Heavy"/>
              </a:rPr>
              <a:t> в </a:t>
            </a:r>
            <a:r>
              <a:rPr lang="en-US" err="1">
                <a:latin typeface="Franklin Gothic Heavy"/>
              </a:rPr>
              <a:t>жизнидеятельности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детей</a:t>
            </a:r>
            <a:r>
              <a:rPr lang="en-US">
                <a:latin typeface="Franklin Gothic Heavy"/>
              </a:rPr>
              <a:t>.</a:t>
            </a:r>
          </a:p>
          <a:p>
            <a:r>
              <a:rPr lang="en-US" err="1">
                <a:latin typeface="Franklin Gothic Heavy"/>
              </a:rPr>
              <a:t>Развитие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интелектуалльных</a:t>
            </a:r>
            <a:r>
              <a:rPr lang="en-US">
                <a:latin typeface="Franklin Gothic Heavy"/>
              </a:rPr>
              <a:t> </a:t>
            </a:r>
            <a:r>
              <a:rPr lang="en-US" err="1">
                <a:latin typeface="Franklin Gothic Heavy"/>
              </a:rPr>
              <a:t>способностей</a:t>
            </a:r>
            <a:r>
              <a:rPr lang="en-US">
                <a:latin typeface="Franklin Gothic Heavy"/>
              </a:rPr>
              <a:t> у </a:t>
            </a:r>
            <a:r>
              <a:rPr lang="en-US" err="1">
                <a:latin typeface="Franklin Gothic Heavy"/>
              </a:rPr>
              <a:t>детей</a:t>
            </a:r>
            <a:r>
              <a:rPr lang="en-US">
                <a:latin typeface="Franklin Gothic Heavy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1E5548-C8F0-448F-A511-7672E204D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731FAA-1021-4D9F-87A7-BFEF8B96D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EAB1D57-5DCE-4A3A-AA8E-14A2877FF7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DBE16E4-EA68-4BE1-AFE6-25A19174D0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73BE96F-9A4D-4AB8-BF6C-94979FCA7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6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13D892A-1681-4822-B1E7-A7C2A2715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4C0170-3916-4625-8190-2E3BF113A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>
            <a:off x="863215" y="365366"/>
            <a:ext cx="10235096" cy="562897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3CE7398-691E-4D63-BCA9-06B1A5F66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000">
            <a:off x="990491" y="431151"/>
            <a:ext cx="9963198" cy="5455014"/>
          </a:xfrm>
          <a:custGeom>
            <a:avLst/>
            <a:gdLst>
              <a:gd name="connsiteX0" fmla="*/ 7523612 w 10307628"/>
              <a:gd name="connsiteY0" fmla="*/ 0 h 5643595"/>
              <a:gd name="connsiteX1" fmla="*/ 7564336 w 10307628"/>
              <a:gd name="connsiteY1" fmla="*/ 814 h 5643595"/>
              <a:gd name="connsiteX2" fmla="*/ 7617236 w 10307628"/>
              <a:gd name="connsiteY2" fmla="*/ 6056 h 5643595"/>
              <a:gd name="connsiteX3" fmla="*/ 7672131 w 10307628"/>
              <a:gd name="connsiteY3" fmla="*/ 18215 h 5643595"/>
              <a:gd name="connsiteX4" fmla="*/ 7725823 w 10307628"/>
              <a:gd name="connsiteY4" fmla="*/ 28825 h 5643595"/>
              <a:gd name="connsiteX5" fmla="*/ 7821953 w 10307628"/>
              <a:gd name="connsiteY5" fmla="*/ 28825 h 5643595"/>
              <a:gd name="connsiteX6" fmla="*/ 8546161 w 10307628"/>
              <a:gd name="connsiteY6" fmla="*/ 28825 h 5643595"/>
              <a:gd name="connsiteX7" fmla="*/ 8600506 w 10307628"/>
              <a:gd name="connsiteY7" fmla="*/ 18870 h 5643595"/>
              <a:gd name="connsiteX8" fmla="*/ 8653340 w 10307628"/>
              <a:gd name="connsiteY8" fmla="*/ 28825 h 5643595"/>
              <a:gd name="connsiteX9" fmla="*/ 10272011 w 10307628"/>
              <a:gd name="connsiteY9" fmla="*/ 28825 h 5643595"/>
              <a:gd name="connsiteX10" fmla="*/ 10307628 w 10307628"/>
              <a:gd name="connsiteY10" fmla="*/ 64204 h 5643595"/>
              <a:gd name="connsiteX11" fmla="*/ 10307628 w 10307628"/>
              <a:gd name="connsiteY11" fmla="*/ 2653338 h 5643595"/>
              <a:gd name="connsiteX12" fmla="*/ 10307628 w 10307628"/>
              <a:gd name="connsiteY12" fmla="*/ 2970007 h 5643595"/>
              <a:gd name="connsiteX13" fmla="*/ 10307628 w 10307628"/>
              <a:gd name="connsiteY13" fmla="*/ 5559141 h 5643595"/>
              <a:gd name="connsiteX14" fmla="*/ 10272011 w 10307628"/>
              <a:gd name="connsiteY14" fmla="*/ 5594621 h 5643595"/>
              <a:gd name="connsiteX15" fmla="*/ 6443177 w 10307628"/>
              <a:gd name="connsiteY15" fmla="*/ 5594621 h 5643595"/>
              <a:gd name="connsiteX16" fmla="*/ 4119673 w 10307628"/>
              <a:gd name="connsiteY16" fmla="*/ 5594621 h 5643595"/>
              <a:gd name="connsiteX17" fmla="*/ 4118280 w 10307628"/>
              <a:gd name="connsiteY17" fmla="*/ 5594853 h 5643595"/>
              <a:gd name="connsiteX18" fmla="*/ 3917240 w 10307628"/>
              <a:gd name="connsiteY18" fmla="*/ 5594778 h 5643595"/>
              <a:gd name="connsiteX19" fmla="*/ 3884156 w 10307628"/>
              <a:gd name="connsiteY19" fmla="*/ 5594621 h 5643595"/>
              <a:gd name="connsiteX20" fmla="*/ 3470148 w 10307628"/>
              <a:gd name="connsiteY20" fmla="*/ 5594621 h 5643595"/>
              <a:gd name="connsiteX21" fmla="*/ 2841591 w 10307628"/>
              <a:gd name="connsiteY21" fmla="*/ 5594621 h 5643595"/>
              <a:gd name="connsiteX22" fmla="*/ 2114476 w 10307628"/>
              <a:gd name="connsiteY22" fmla="*/ 5594621 h 5643595"/>
              <a:gd name="connsiteX23" fmla="*/ 2097071 w 10307628"/>
              <a:gd name="connsiteY23" fmla="*/ 5596192 h 5643595"/>
              <a:gd name="connsiteX24" fmla="*/ 2029282 w 10307628"/>
              <a:gd name="connsiteY24" fmla="*/ 5605909 h 5643595"/>
              <a:gd name="connsiteX25" fmla="*/ 2014804 w 10307628"/>
              <a:gd name="connsiteY25" fmla="*/ 5611360 h 5643595"/>
              <a:gd name="connsiteX26" fmla="*/ 1997908 w 10307628"/>
              <a:gd name="connsiteY26" fmla="*/ 5606704 h 5643595"/>
              <a:gd name="connsiteX27" fmla="*/ 1992883 w 10307628"/>
              <a:gd name="connsiteY27" fmla="*/ 5602137 h 5643595"/>
              <a:gd name="connsiteX28" fmla="*/ 1938960 w 10307628"/>
              <a:gd name="connsiteY28" fmla="*/ 5611206 h 5643595"/>
              <a:gd name="connsiteX29" fmla="*/ 1932440 w 10307628"/>
              <a:gd name="connsiteY29" fmla="*/ 5611460 h 5643595"/>
              <a:gd name="connsiteX30" fmla="*/ 1887491 w 10307628"/>
              <a:gd name="connsiteY30" fmla="*/ 5610177 h 5643595"/>
              <a:gd name="connsiteX31" fmla="*/ 1820635 w 10307628"/>
              <a:gd name="connsiteY31" fmla="*/ 5603551 h 5643595"/>
              <a:gd name="connsiteX32" fmla="*/ 1799173 w 10307628"/>
              <a:gd name="connsiteY32" fmla="*/ 5594621 h 5643595"/>
              <a:gd name="connsiteX33" fmla="*/ 1548815 w 10307628"/>
              <a:gd name="connsiteY33" fmla="*/ 5594621 h 5643595"/>
              <a:gd name="connsiteX34" fmla="*/ 1541980 w 10307628"/>
              <a:gd name="connsiteY34" fmla="*/ 5596003 h 5643595"/>
              <a:gd name="connsiteX35" fmla="*/ 1537680 w 10307628"/>
              <a:gd name="connsiteY35" fmla="*/ 5605733 h 5643595"/>
              <a:gd name="connsiteX36" fmla="*/ 1514498 w 10307628"/>
              <a:gd name="connsiteY36" fmla="*/ 5602486 h 5643595"/>
              <a:gd name="connsiteX37" fmla="*/ 1510445 w 10307628"/>
              <a:gd name="connsiteY37" fmla="*/ 5601724 h 5643595"/>
              <a:gd name="connsiteX38" fmla="*/ 1495380 w 10307628"/>
              <a:gd name="connsiteY38" fmla="*/ 5603076 h 5643595"/>
              <a:gd name="connsiteX39" fmla="*/ 1489703 w 10307628"/>
              <a:gd name="connsiteY39" fmla="*/ 5597953 h 5643595"/>
              <a:gd name="connsiteX40" fmla="*/ 1438669 w 10307628"/>
              <a:gd name="connsiteY40" fmla="*/ 5600070 h 5643595"/>
              <a:gd name="connsiteX41" fmla="*/ 1341411 w 10307628"/>
              <a:gd name="connsiteY41" fmla="*/ 5613769 h 5643595"/>
              <a:gd name="connsiteX42" fmla="*/ 1326425 w 10307628"/>
              <a:gd name="connsiteY42" fmla="*/ 5619375 h 5643595"/>
              <a:gd name="connsiteX43" fmla="*/ 1227256 w 10307628"/>
              <a:gd name="connsiteY43" fmla="*/ 5628327 h 5643595"/>
              <a:gd name="connsiteX44" fmla="*/ 1159467 w 10307628"/>
              <a:gd name="connsiteY44" fmla="*/ 5638044 h 5643595"/>
              <a:gd name="connsiteX45" fmla="*/ 1144990 w 10307628"/>
              <a:gd name="connsiteY45" fmla="*/ 5643495 h 5643595"/>
              <a:gd name="connsiteX46" fmla="*/ 1128094 w 10307628"/>
              <a:gd name="connsiteY46" fmla="*/ 5638839 h 5643595"/>
              <a:gd name="connsiteX47" fmla="*/ 1123068 w 10307628"/>
              <a:gd name="connsiteY47" fmla="*/ 5634272 h 5643595"/>
              <a:gd name="connsiteX48" fmla="*/ 1069146 w 10307628"/>
              <a:gd name="connsiteY48" fmla="*/ 5643341 h 5643595"/>
              <a:gd name="connsiteX49" fmla="*/ 1062626 w 10307628"/>
              <a:gd name="connsiteY49" fmla="*/ 5643595 h 5643595"/>
              <a:gd name="connsiteX50" fmla="*/ 1017678 w 10307628"/>
              <a:gd name="connsiteY50" fmla="*/ 5642312 h 5643595"/>
              <a:gd name="connsiteX51" fmla="*/ 950822 w 10307628"/>
              <a:gd name="connsiteY51" fmla="*/ 5635687 h 5643595"/>
              <a:gd name="connsiteX52" fmla="*/ 881443 w 10307628"/>
              <a:gd name="connsiteY52" fmla="*/ 5620321 h 5643595"/>
              <a:gd name="connsiteX53" fmla="*/ 841388 w 10307628"/>
              <a:gd name="connsiteY53" fmla="*/ 5614082 h 5643595"/>
              <a:gd name="connsiteX54" fmla="*/ 813523 w 10307628"/>
              <a:gd name="connsiteY54" fmla="*/ 5606907 h 5643595"/>
              <a:gd name="connsiteX55" fmla="*/ 735712 w 10307628"/>
              <a:gd name="connsiteY55" fmla="*/ 5602820 h 5643595"/>
              <a:gd name="connsiteX56" fmla="*/ 603858 w 10307628"/>
              <a:gd name="connsiteY56" fmla="*/ 5601972 h 5643595"/>
              <a:gd name="connsiteX57" fmla="*/ 571767 w 10307628"/>
              <a:gd name="connsiteY57" fmla="*/ 5598288 h 5643595"/>
              <a:gd name="connsiteX58" fmla="*/ 558333 w 10307628"/>
              <a:gd name="connsiteY58" fmla="*/ 5594621 h 5643595"/>
              <a:gd name="connsiteX59" fmla="*/ 33335 w 10307628"/>
              <a:gd name="connsiteY59" fmla="*/ 5594621 h 5643595"/>
              <a:gd name="connsiteX60" fmla="*/ 33335 w 10307628"/>
              <a:gd name="connsiteY60" fmla="*/ 5592586 h 5643595"/>
              <a:gd name="connsiteX61" fmla="*/ 9849 w 10307628"/>
              <a:gd name="connsiteY61" fmla="*/ 5582821 h 5643595"/>
              <a:gd name="connsiteX62" fmla="*/ 0 w 10307628"/>
              <a:gd name="connsiteY62" fmla="*/ 5559138 h 5643595"/>
              <a:gd name="connsiteX63" fmla="*/ 0 w 10307628"/>
              <a:gd name="connsiteY63" fmla="*/ 2822796 h 5643595"/>
              <a:gd name="connsiteX64" fmla="*/ 4140 w 10307628"/>
              <a:gd name="connsiteY64" fmla="*/ 2814726 h 5643595"/>
              <a:gd name="connsiteX65" fmla="*/ 37 w 10307628"/>
              <a:gd name="connsiteY65" fmla="*/ 2804856 h 5643595"/>
              <a:gd name="connsiteX66" fmla="*/ 37 w 10307628"/>
              <a:gd name="connsiteY66" fmla="*/ 58894 h 5643595"/>
              <a:gd name="connsiteX67" fmla="*/ 9918 w 10307628"/>
              <a:gd name="connsiteY67" fmla="*/ 35273 h 5643595"/>
              <a:gd name="connsiteX68" fmla="*/ 33335 w 10307628"/>
              <a:gd name="connsiteY68" fmla="*/ 25556 h 5643595"/>
              <a:gd name="connsiteX69" fmla="*/ 33335 w 10307628"/>
              <a:gd name="connsiteY69" fmla="*/ 20985 h 5643595"/>
              <a:gd name="connsiteX70" fmla="*/ 6462044 w 10307628"/>
              <a:gd name="connsiteY70" fmla="*/ 25681 h 5643595"/>
              <a:gd name="connsiteX71" fmla="*/ 6534914 w 10307628"/>
              <a:gd name="connsiteY71" fmla="*/ 17249 h 5643595"/>
              <a:gd name="connsiteX72" fmla="*/ 6567445 w 10307628"/>
              <a:gd name="connsiteY72" fmla="*/ 17095 h 5643595"/>
              <a:gd name="connsiteX73" fmla="*/ 6588109 w 10307628"/>
              <a:gd name="connsiteY73" fmla="*/ 17800 h 5643595"/>
              <a:gd name="connsiteX74" fmla="*/ 6595145 w 10307628"/>
              <a:gd name="connsiteY74" fmla="*/ 25835 h 5643595"/>
              <a:gd name="connsiteX75" fmla="*/ 6689366 w 10307628"/>
              <a:gd name="connsiteY75" fmla="*/ 28825 h 5643595"/>
              <a:gd name="connsiteX76" fmla="*/ 6775363 w 10307628"/>
              <a:gd name="connsiteY76" fmla="*/ 25305 h 5643595"/>
              <a:gd name="connsiteX77" fmla="*/ 6788137 w 10307628"/>
              <a:gd name="connsiteY77" fmla="*/ 28825 h 5643595"/>
              <a:gd name="connsiteX78" fmla="*/ 6876098 w 10307628"/>
              <a:gd name="connsiteY78" fmla="*/ 26241 h 5643595"/>
              <a:gd name="connsiteX79" fmla="*/ 6902171 w 10307628"/>
              <a:gd name="connsiteY79" fmla="*/ 28825 h 5643595"/>
              <a:gd name="connsiteX80" fmla="*/ 7255611 w 10307628"/>
              <a:gd name="connsiteY80" fmla="*/ 28825 h 5643595"/>
              <a:gd name="connsiteX81" fmla="*/ 7266027 w 10307628"/>
              <a:gd name="connsiteY81" fmla="*/ 26513 h 5643595"/>
              <a:gd name="connsiteX82" fmla="*/ 7320041 w 10307628"/>
              <a:gd name="connsiteY82" fmla="*/ 18963 h 5643595"/>
              <a:gd name="connsiteX83" fmla="*/ 7398508 w 10307628"/>
              <a:gd name="connsiteY83" fmla="*/ 11880 h 5643595"/>
              <a:gd name="connsiteX84" fmla="*/ 7452146 w 10307628"/>
              <a:gd name="connsiteY84" fmla="*/ 4191 h 5643595"/>
              <a:gd name="connsiteX85" fmla="*/ 7480946 w 10307628"/>
              <a:gd name="connsiteY85" fmla="*/ 7176 h 564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0307628" h="5643595">
                <a:moveTo>
                  <a:pt x="7523612" y="0"/>
                </a:moveTo>
                <a:lnTo>
                  <a:pt x="7564336" y="814"/>
                </a:lnTo>
                <a:lnTo>
                  <a:pt x="7617236" y="6056"/>
                </a:lnTo>
                <a:cubicBezTo>
                  <a:pt x="7634734" y="10110"/>
                  <a:pt x="7650532" y="26698"/>
                  <a:pt x="7672131" y="18215"/>
                </a:cubicBezTo>
                <a:lnTo>
                  <a:pt x="7725823" y="28825"/>
                </a:lnTo>
                <a:lnTo>
                  <a:pt x="7821953" y="28825"/>
                </a:lnTo>
                <a:lnTo>
                  <a:pt x="8546161" y="28825"/>
                </a:lnTo>
                <a:cubicBezTo>
                  <a:pt x="8564276" y="25507"/>
                  <a:pt x="8570853" y="19308"/>
                  <a:pt x="8600506" y="18870"/>
                </a:cubicBezTo>
                <a:lnTo>
                  <a:pt x="8653340" y="28825"/>
                </a:lnTo>
                <a:lnTo>
                  <a:pt x="10272011" y="28825"/>
                </a:lnTo>
                <a:cubicBezTo>
                  <a:pt x="10291620" y="28876"/>
                  <a:pt x="10307516" y="44670"/>
                  <a:pt x="10307628" y="64204"/>
                </a:cubicBezTo>
                <a:lnTo>
                  <a:pt x="10307628" y="2653338"/>
                </a:lnTo>
                <a:lnTo>
                  <a:pt x="10307628" y="2970007"/>
                </a:lnTo>
                <a:lnTo>
                  <a:pt x="10307628" y="5559141"/>
                </a:lnTo>
                <a:cubicBezTo>
                  <a:pt x="10307578" y="5578714"/>
                  <a:pt x="10291661" y="5594566"/>
                  <a:pt x="10272011" y="5594621"/>
                </a:cubicBezTo>
                <a:lnTo>
                  <a:pt x="6443177" y="5594621"/>
                </a:lnTo>
                <a:lnTo>
                  <a:pt x="4119673" y="5594621"/>
                </a:lnTo>
                <a:lnTo>
                  <a:pt x="4118280" y="5594853"/>
                </a:lnTo>
                <a:cubicBezTo>
                  <a:pt x="4063035" y="5600785"/>
                  <a:pt x="3909904" y="5601986"/>
                  <a:pt x="3917240" y="5594778"/>
                </a:cubicBezTo>
                <a:lnTo>
                  <a:pt x="3884156" y="5594621"/>
                </a:lnTo>
                <a:lnTo>
                  <a:pt x="3470148" y="5594621"/>
                </a:lnTo>
                <a:lnTo>
                  <a:pt x="2841591" y="5594621"/>
                </a:lnTo>
                <a:lnTo>
                  <a:pt x="2114476" y="5594621"/>
                </a:lnTo>
                <a:lnTo>
                  <a:pt x="2097071" y="5596192"/>
                </a:lnTo>
                <a:lnTo>
                  <a:pt x="2029282" y="5605909"/>
                </a:lnTo>
                <a:lnTo>
                  <a:pt x="2014804" y="5611360"/>
                </a:lnTo>
                <a:lnTo>
                  <a:pt x="1997908" y="5606704"/>
                </a:lnTo>
                <a:cubicBezTo>
                  <a:pt x="1995831" y="5605333"/>
                  <a:pt x="1994139" y="5603792"/>
                  <a:pt x="1992883" y="5602137"/>
                </a:cubicBezTo>
                <a:lnTo>
                  <a:pt x="1938960" y="5611206"/>
                </a:lnTo>
                <a:lnTo>
                  <a:pt x="1932440" y="5611460"/>
                </a:lnTo>
                <a:lnTo>
                  <a:pt x="1887491" y="5610177"/>
                </a:lnTo>
                <a:lnTo>
                  <a:pt x="1820635" y="5603551"/>
                </a:lnTo>
                <a:lnTo>
                  <a:pt x="1799173" y="5594621"/>
                </a:lnTo>
                <a:lnTo>
                  <a:pt x="1548815" y="5594621"/>
                </a:lnTo>
                <a:lnTo>
                  <a:pt x="1541980" y="5596003"/>
                </a:lnTo>
                <a:cubicBezTo>
                  <a:pt x="1538646" y="5597868"/>
                  <a:pt x="1536859" y="5600896"/>
                  <a:pt x="1537680" y="5605733"/>
                </a:cubicBezTo>
                <a:cubicBezTo>
                  <a:pt x="1529903" y="5605249"/>
                  <a:pt x="1522231" y="5603967"/>
                  <a:pt x="1514498" y="5602486"/>
                </a:cubicBezTo>
                <a:lnTo>
                  <a:pt x="1510445" y="5601724"/>
                </a:lnTo>
                <a:lnTo>
                  <a:pt x="1495380" y="5603076"/>
                </a:lnTo>
                <a:lnTo>
                  <a:pt x="1489703" y="5597953"/>
                </a:lnTo>
                <a:lnTo>
                  <a:pt x="1438669" y="5600070"/>
                </a:lnTo>
                <a:cubicBezTo>
                  <a:pt x="1416864" y="5613995"/>
                  <a:pt x="1375615" y="5607614"/>
                  <a:pt x="1341411" y="5613769"/>
                </a:cubicBezTo>
                <a:lnTo>
                  <a:pt x="1326425" y="5619375"/>
                </a:lnTo>
                <a:lnTo>
                  <a:pt x="1227256" y="5628327"/>
                </a:lnTo>
                <a:lnTo>
                  <a:pt x="1159467" y="5638044"/>
                </a:lnTo>
                <a:lnTo>
                  <a:pt x="1144990" y="5643495"/>
                </a:lnTo>
                <a:lnTo>
                  <a:pt x="1128094" y="5638839"/>
                </a:lnTo>
                <a:cubicBezTo>
                  <a:pt x="1126017" y="5637468"/>
                  <a:pt x="1124325" y="5635928"/>
                  <a:pt x="1123068" y="5634272"/>
                </a:cubicBezTo>
                <a:lnTo>
                  <a:pt x="1069146" y="5643341"/>
                </a:lnTo>
                <a:lnTo>
                  <a:pt x="1062626" y="5643595"/>
                </a:lnTo>
                <a:lnTo>
                  <a:pt x="1017678" y="5642312"/>
                </a:lnTo>
                <a:lnTo>
                  <a:pt x="950822" y="5635687"/>
                </a:lnTo>
                <a:cubicBezTo>
                  <a:pt x="928707" y="5630564"/>
                  <a:pt x="908740" y="5609600"/>
                  <a:pt x="881443" y="5620321"/>
                </a:cubicBezTo>
                <a:cubicBezTo>
                  <a:pt x="887490" y="5608452"/>
                  <a:pt x="849018" y="5624096"/>
                  <a:pt x="841388" y="5614082"/>
                </a:cubicBezTo>
                <a:cubicBezTo>
                  <a:pt x="836905" y="5605753"/>
                  <a:pt x="824190" y="5608558"/>
                  <a:pt x="813523" y="5606907"/>
                </a:cubicBezTo>
                <a:cubicBezTo>
                  <a:pt x="804209" y="5599147"/>
                  <a:pt x="752612" y="5598835"/>
                  <a:pt x="735712" y="5602820"/>
                </a:cubicBezTo>
                <a:cubicBezTo>
                  <a:pt x="689434" y="5619272"/>
                  <a:pt x="641095" y="5589736"/>
                  <a:pt x="603858" y="5601972"/>
                </a:cubicBezTo>
                <a:cubicBezTo>
                  <a:pt x="588872" y="5601233"/>
                  <a:pt x="578969" y="5599815"/>
                  <a:pt x="571767" y="5598288"/>
                </a:cubicBezTo>
                <a:lnTo>
                  <a:pt x="558333" y="5594621"/>
                </a:lnTo>
                <a:lnTo>
                  <a:pt x="33335" y="5594621"/>
                </a:lnTo>
                <a:lnTo>
                  <a:pt x="33335" y="5592586"/>
                </a:lnTo>
                <a:lnTo>
                  <a:pt x="9849" y="5582821"/>
                </a:lnTo>
                <a:cubicBezTo>
                  <a:pt x="3785" y="5576757"/>
                  <a:pt x="27" y="5568387"/>
                  <a:pt x="0" y="5559138"/>
                </a:cubicBezTo>
                <a:lnTo>
                  <a:pt x="0" y="2822796"/>
                </a:lnTo>
                <a:lnTo>
                  <a:pt x="4140" y="2814726"/>
                </a:lnTo>
                <a:lnTo>
                  <a:pt x="37" y="2804856"/>
                </a:lnTo>
                <a:lnTo>
                  <a:pt x="37" y="58894"/>
                </a:lnTo>
                <a:cubicBezTo>
                  <a:pt x="90" y="49664"/>
                  <a:pt x="3857" y="41318"/>
                  <a:pt x="9918" y="35273"/>
                </a:cubicBezTo>
                <a:lnTo>
                  <a:pt x="33335" y="25556"/>
                </a:lnTo>
                <a:lnTo>
                  <a:pt x="33335" y="20985"/>
                </a:lnTo>
                <a:lnTo>
                  <a:pt x="6462044" y="25681"/>
                </a:lnTo>
                <a:lnTo>
                  <a:pt x="6534914" y="17249"/>
                </a:lnTo>
                <a:cubicBezTo>
                  <a:pt x="6536143" y="17197"/>
                  <a:pt x="6565934" y="17710"/>
                  <a:pt x="6567445" y="17095"/>
                </a:cubicBezTo>
                <a:lnTo>
                  <a:pt x="6588109" y="17800"/>
                </a:lnTo>
                <a:lnTo>
                  <a:pt x="6595145" y="25835"/>
                </a:lnTo>
                <a:cubicBezTo>
                  <a:pt x="6611540" y="29113"/>
                  <a:pt x="6660888" y="28327"/>
                  <a:pt x="6689366" y="28825"/>
                </a:cubicBezTo>
                <a:lnTo>
                  <a:pt x="6775363" y="25305"/>
                </a:lnTo>
                <a:lnTo>
                  <a:pt x="6788137" y="28825"/>
                </a:lnTo>
                <a:lnTo>
                  <a:pt x="6876098" y="26241"/>
                </a:lnTo>
                <a:lnTo>
                  <a:pt x="6902171" y="28825"/>
                </a:lnTo>
                <a:lnTo>
                  <a:pt x="7255611" y="28825"/>
                </a:lnTo>
                <a:lnTo>
                  <a:pt x="7266027" y="26513"/>
                </a:lnTo>
                <a:lnTo>
                  <a:pt x="7320041" y="18963"/>
                </a:lnTo>
                <a:lnTo>
                  <a:pt x="7398508" y="11880"/>
                </a:lnTo>
                <a:lnTo>
                  <a:pt x="7452146" y="4191"/>
                </a:lnTo>
                <a:cubicBezTo>
                  <a:pt x="7465885" y="3407"/>
                  <a:pt x="7469035" y="7874"/>
                  <a:pt x="7480946" y="7176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Рисунок 4" descr="Изображение выглядит как человек, внутренний, пол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0E0D89E9-8DD9-4509-9C8F-D7EF9BDBA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</a:blip>
          <a:srcRect b="1307"/>
          <a:stretch/>
        </p:blipFill>
        <p:spPr>
          <a:xfrm>
            <a:off x="946096" y="345895"/>
            <a:ext cx="10054436" cy="5628147"/>
          </a:xfrm>
          <a:custGeom>
            <a:avLst/>
            <a:gdLst/>
            <a:ahLst/>
            <a:cxnLst/>
            <a:rect l="l" t="t" r="r" b="b"/>
            <a:pathLst>
              <a:path w="10054436" h="5581684">
                <a:moveTo>
                  <a:pt x="8933298" y="0"/>
                </a:moveTo>
                <a:lnTo>
                  <a:pt x="8976759" y="482"/>
                </a:lnTo>
                <a:lnTo>
                  <a:pt x="9041483" y="5757"/>
                </a:lnTo>
                <a:cubicBezTo>
                  <a:pt x="9062942" y="10335"/>
                  <a:pt x="9082593" y="30258"/>
                  <a:pt x="9108793" y="19437"/>
                </a:cubicBezTo>
                <a:cubicBezTo>
                  <a:pt x="9103149" y="31009"/>
                  <a:pt x="9140066" y="15242"/>
                  <a:pt x="9147608" y="24791"/>
                </a:cubicBezTo>
                <a:cubicBezTo>
                  <a:pt x="9152082" y="32765"/>
                  <a:pt x="9164322" y="29839"/>
                  <a:pt x="9174659" y="31255"/>
                </a:cubicBezTo>
                <a:cubicBezTo>
                  <a:pt x="9183792" y="38598"/>
                  <a:pt x="9233662" y="38029"/>
                  <a:pt x="9249928" y="33892"/>
                </a:cubicBezTo>
                <a:cubicBezTo>
                  <a:pt x="9294375" y="17211"/>
                  <a:pt x="9341590" y="44941"/>
                  <a:pt x="9377371" y="32487"/>
                </a:cubicBezTo>
                <a:cubicBezTo>
                  <a:pt x="9391866" y="32949"/>
                  <a:pt x="9401461" y="34152"/>
                  <a:pt x="9408447" y="35506"/>
                </a:cubicBezTo>
                <a:lnTo>
                  <a:pt x="9421492" y="38824"/>
                </a:lnTo>
                <a:lnTo>
                  <a:pt x="9928870" y="29967"/>
                </a:lnTo>
                <a:lnTo>
                  <a:pt x="9928904" y="31934"/>
                </a:lnTo>
                <a:lnTo>
                  <a:pt x="9951766" y="40975"/>
                </a:lnTo>
                <a:cubicBezTo>
                  <a:pt x="9957729" y="46733"/>
                  <a:pt x="9961502" y="54759"/>
                  <a:pt x="9961684" y="63697"/>
                </a:cubicBezTo>
                <a:lnTo>
                  <a:pt x="10007844" y="2708201"/>
                </a:lnTo>
                <a:lnTo>
                  <a:pt x="10003980" y="2716070"/>
                </a:lnTo>
                <a:lnTo>
                  <a:pt x="10008111" y="2725540"/>
                </a:lnTo>
                <a:lnTo>
                  <a:pt x="10054434" y="5379341"/>
                </a:lnTo>
                <a:cubicBezTo>
                  <a:pt x="10054538" y="5388262"/>
                  <a:pt x="10051038" y="5396392"/>
                  <a:pt x="10045283" y="5402336"/>
                </a:cubicBezTo>
                <a:lnTo>
                  <a:pt x="10022816" y="5412122"/>
                </a:lnTo>
                <a:lnTo>
                  <a:pt x="10022893" y="5416540"/>
                </a:lnTo>
                <a:lnTo>
                  <a:pt x="3809867" y="5520449"/>
                </a:lnTo>
                <a:lnTo>
                  <a:pt x="3739585" y="5529827"/>
                </a:lnTo>
                <a:cubicBezTo>
                  <a:pt x="3738398" y="5529898"/>
                  <a:pt x="3709598" y="5529905"/>
                  <a:pt x="3708148" y="5530524"/>
                </a:cubicBezTo>
                <a:lnTo>
                  <a:pt x="3688166" y="5530192"/>
                </a:lnTo>
                <a:lnTo>
                  <a:pt x="3681230" y="5522545"/>
                </a:lnTo>
                <a:cubicBezTo>
                  <a:pt x="3665330" y="5519654"/>
                  <a:pt x="3617652" y="5521246"/>
                  <a:pt x="3590121" y="5521245"/>
                </a:cubicBezTo>
                <a:lnTo>
                  <a:pt x="3507070" y="5526097"/>
                </a:lnTo>
                <a:lnTo>
                  <a:pt x="3494665" y="5522911"/>
                </a:lnTo>
                <a:lnTo>
                  <a:pt x="3409700" y="5526892"/>
                </a:lnTo>
                <a:lnTo>
                  <a:pt x="3384458" y="5524835"/>
                </a:lnTo>
                <a:lnTo>
                  <a:pt x="3042880" y="5530797"/>
                </a:lnTo>
                <a:lnTo>
                  <a:pt x="3032853" y="5533207"/>
                </a:lnTo>
                <a:lnTo>
                  <a:pt x="2980779" y="5541415"/>
                </a:lnTo>
                <a:lnTo>
                  <a:pt x="2905065" y="5549584"/>
                </a:lnTo>
                <a:lnTo>
                  <a:pt x="2853358" y="5557920"/>
                </a:lnTo>
                <a:cubicBezTo>
                  <a:pt x="2840093" y="5558909"/>
                  <a:pt x="2836973" y="5554645"/>
                  <a:pt x="2825474" y="5555521"/>
                </a:cubicBezTo>
                <a:lnTo>
                  <a:pt x="2784361" y="5563176"/>
                </a:lnTo>
                <a:lnTo>
                  <a:pt x="2744990" y="5563076"/>
                </a:lnTo>
                <a:lnTo>
                  <a:pt x="2693777" y="5558902"/>
                </a:lnTo>
                <a:cubicBezTo>
                  <a:pt x="2676798" y="5555279"/>
                  <a:pt x="2661250" y="5539515"/>
                  <a:pt x="2640519" y="5548077"/>
                </a:cubicBezTo>
                <a:lnTo>
                  <a:pt x="2588450" y="5538729"/>
                </a:lnTo>
                <a:lnTo>
                  <a:pt x="2495546" y="5540351"/>
                </a:lnTo>
                <a:lnTo>
                  <a:pt x="1795645" y="5552568"/>
                </a:lnTo>
                <a:cubicBezTo>
                  <a:pt x="1778194" y="5556080"/>
                  <a:pt x="1771942" y="5562182"/>
                  <a:pt x="1743292" y="5563105"/>
                </a:cubicBezTo>
                <a:lnTo>
                  <a:pt x="1692063" y="5554376"/>
                </a:lnTo>
                <a:lnTo>
                  <a:pt x="127718" y="5581681"/>
                </a:lnTo>
                <a:cubicBezTo>
                  <a:pt x="108766" y="5581963"/>
                  <a:pt x="93137" y="5566967"/>
                  <a:pt x="92699" y="5548091"/>
                </a:cubicBezTo>
                <a:lnTo>
                  <a:pt x="49023" y="3045854"/>
                </a:lnTo>
                <a:lnTo>
                  <a:pt x="43681" y="2739813"/>
                </a:lnTo>
                <a:lnTo>
                  <a:pt x="4" y="237576"/>
                </a:lnTo>
                <a:cubicBezTo>
                  <a:pt x="-278" y="218659"/>
                  <a:pt x="14837" y="203070"/>
                  <a:pt x="33827" y="202686"/>
                </a:cubicBezTo>
                <a:lnTo>
                  <a:pt x="3734157" y="138096"/>
                </a:lnTo>
                <a:lnTo>
                  <a:pt x="5979679" y="98901"/>
                </a:lnTo>
                <a:lnTo>
                  <a:pt x="5981021" y="98653"/>
                </a:lnTo>
                <a:cubicBezTo>
                  <a:pt x="6034312" y="91988"/>
                  <a:pt x="6182283" y="88244"/>
                  <a:pt x="6175315" y="95334"/>
                </a:cubicBezTo>
                <a:lnTo>
                  <a:pt x="6207291" y="94928"/>
                </a:lnTo>
                <a:lnTo>
                  <a:pt x="6607404" y="87944"/>
                </a:lnTo>
                <a:lnTo>
                  <a:pt x="7214865" y="77340"/>
                </a:lnTo>
                <a:lnTo>
                  <a:pt x="7917577" y="65075"/>
                </a:lnTo>
                <a:lnTo>
                  <a:pt x="7934371" y="63263"/>
                </a:lnTo>
                <a:lnTo>
                  <a:pt x="7999721" y="52728"/>
                </a:lnTo>
                <a:lnTo>
                  <a:pt x="8013621" y="47216"/>
                </a:lnTo>
                <a:lnTo>
                  <a:pt x="8030028" y="51431"/>
                </a:lnTo>
                <a:cubicBezTo>
                  <a:pt x="8032059" y="52721"/>
                  <a:pt x="8033720" y="54181"/>
                  <a:pt x="8034962" y="55759"/>
                </a:cubicBezTo>
                <a:lnTo>
                  <a:pt x="8086922" y="46085"/>
                </a:lnTo>
                <a:lnTo>
                  <a:pt x="8093219" y="45730"/>
                </a:lnTo>
                <a:lnTo>
                  <a:pt x="8136681" y="46212"/>
                </a:lnTo>
                <a:lnTo>
                  <a:pt x="8201405" y="51487"/>
                </a:lnTo>
                <a:lnTo>
                  <a:pt x="8222297" y="59756"/>
                </a:lnTo>
                <a:lnTo>
                  <a:pt x="8464253" y="55532"/>
                </a:lnTo>
                <a:lnTo>
                  <a:pt x="8470835" y="54081"/>
                </a:lnTo>
                <a:cubicBezTo>
                  <a:pt x="8474026" y="52223"/>
                  <a:pt x="8475702" y="49266"/>
                  <a:pt x="8474826" y="44606"/>
                </a:cubicBezTo>
                <a:cubicBezTo>
                  <a:pt x="8482351" y="44942"/>
                  <a:pt x="8489787" y="46052"/>
                  <a:pt x="8497285" y="47352"/>
                </a:cubicBezTo>
                <a:lnTo>
                  <a:pt x="8501215" y="48021"/>
                </a:lnTo>
                <a:lnTo>
                  <a:pt x="8515752" y="46460"/>
                </a:lnTo>
                <a:lnTo>
                  <a:pt x="8521324" y="51315"/>
                </a:lnTo>
                <a:lnTo>
                  <a:pt x="8570610" y="48408"/>
                </a:lnTo>
                <a:cubicBezTo>
                  <a:pt x="8591448" y="34583"/>
                  <a:pt x="8631420" y="40053"/>
                  <a:pt x="8664373" y="33528"/>
                </a:cubicBezTo>
                <a:lnTo>
                  <a:pt x="8678761" y="27857"/>
                </a:lnTo>
                <a:lnTo>
                  <a:pt x="8774451" y="17533"/>
                </a:lnTo>
                <a:lnTo>
                  <a:pt x="8839801" y="6999"/>
                </a:lnTo>
                <a:lnTo>
                  <a:pt x="8853700" y="1486"/>
                </a:lnTo>
                <a:lnTo>
                  <a:pt x="8870107" y="5701"/>
                </a:lnTo>
                <a:cubicBezTo>
                  <a:pt x="8872138" y="6991"/>
                  <a:pt x="8873799" y="8451"/>
                  <a:pt x="8875042" y="10030"/>
                </a:cubicBezTo>
                <a:lnTo>
                  <a:pt x="8927001" y="356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540AB-0532-4BDA-88E4-6D2B0432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315" y="1211870"/>
            <a:ext cx="5773663" cy="41192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Закрепляем форму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C0D2447-CF63-4E89-AFB3-D121C81FF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473717">
            <a:off x="1165743" y="-287511"/>
            <a:ext cx="444795" cy="2124561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4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135EFC5-1328-42CA-8B0E-1124DC364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510D0C3-C7D0-49C7-9012-823870D5E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BF03FB5-8444-4712-96E5-287ED9E18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7065174-B894-4906-AB71-DF0147BEAB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9C95826-C273-4717-B7F2-5A4ABDFBE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8255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FBB6B2-972C-4C42-91C9-36184E61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312A434-F7D2-4A14-A037-B9762E2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752" y="-11017"/>
            <a:ext cx="11602884" cy="6006827"/>
          </a:xfrm>
          <a:custGeom>
            <a:avLst/>
            <a:gdLst>
              <a:gd name="connsiteX0" fmla="*/ 238037 w 11385877"/>
              <a:gd name="connsiteY0" fmla="*/ 0 h 5894482"/>
              <a:gd name="connsiteX1" fmla="*/ 11385877 w 11385877"/>
              <a:gd name="connsiteY1" fmla="*/ 0 h 5894482"/>
              <a:gd name="connsiteX2" fmla="*/ 11126257 w 11385877"/>
              <a:gd name="connsiteY2" fmla="*/ 5894482 h 5894482"/>
              <a:gd name="connsiteX3" fmla="*/ 0 w 11385877"/>
              <a:gd name="connsiteY3" fmla="*/ 5404429 h 589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5877" h="5894482">
                <a:moveTo>
                  <a:pt x="238037" y="0"/>
                </a:moveTo>
                <a:lnTo>
                  <a:pt x="11385877" y="0"/>
                </a:lnTo>
                <a:lnTo>
                  <a:pt x="11126257" y="5894482"/>
                </a:lnTo>
                <a:lnTo>
                  <a:pt x="0" y="5404429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9D166EE-E3B4-462F-8588-6273BBC61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551317">
            <a:off x="3384250" y="-2846152"/>
            <a:ext cx="5873815" cy="11057877"/>
          </a:xfrm>
          <a:custGeom>
            <a:avLst/>
            <a:gdLst>
              <a:gd name="connsiteX0" fmla="*/ 477931 w 5763958"/>
              <a:gd name="connsiteY0" fmla="*/ 10851062 h 10851063"/>
              <a:gd name="connsiteX1" fmla="*/ 0 w 5763958"/>
              <a:gd name="connsiteY1" fmla="*/ 39 h 10851063"/>
              <a:gd name="connsiteX2" fmla="*/ 4077961 w 5763958"/>
              <a:gd name="connsiteY2" fmla="*/ 0 h 10851063"/>
              <a:gd name="connsiteX3" fmla="*/ 4078002 w 5763958"/>
              <a:gd name="connsiteY3" fmla="*/ 17 h 10851063"/>
              <a:gd name="connsiteX4" fmla="*/ 5725692 w 5763958"/>
              <a:gd name="connsiteY4" fmla="*/ 3 h 10851063"/>
              <a:gd name="connsiteX5" fmla="*/ 5759707 w 5763958"/>
              <a:gd name="connsiteY5" fmla="*/ 34019 h 10851063"/>
              <a:gd name="connsiteX6" fmla="*/ 5759706 w 5763958"/>
              <a:gd name="connsiteY6" fmla="*/ 10817143 h 10851063"/>
              <a:gd name="connsiteX7" fmla="*/ 5725691 w 5763958"/>
              <a:gd name="connsiteY7" fmla="*/ 10851062 h 10851063"/>
              <a:gd name="connsiteX8" fmla="*/ 5707930 w 5763958"/>
              <a:gd name="connsiteY8" fmla="*/ 10851062 h 10851063"/>
              <a:gd name="connsiteX9" fmla="*/ 5707930 w 5763958"/>
              <a:gd name="connsiteY9" fmla="*/ 10851063 h 10851063"/>
              <a:gd name="connsiteX10" fmla="*/ 1644941 w 5763958"/>
              <a:gd name="connsiteY10" fmla="*/ 10851063 h 10851063"/>
              <a:gd name="connsiteX11" fmla="*/ 1644938 w 5763958"/>
              <a:gd name="connsiteY11" fmla="*/ 10851062 h 1085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63958" h="10851063">
                <a:moveTo>
                  <a:pt x="477931" y="10851062"/>
                </a:moveTo>
                <a:lnTo>
                  <a:pt x="0" y="39"/>
                </a:lnTo>
                <a:lnTo>
                  <a:pt x="4077961" y="0"/>
                </a:lnTo>
                <a:lnTo>
                  <a:pt x="4078002" y="17"/>
                </a:lnTo>
                <a:lnTo>
                  <a:pt x="5725692" y="3"/>
                </a:lnTo>
                <a:cubicBezTo>
                  <a:pt x="5744458" y="56"/>
                  <a:pt x="5759659" y="15253"/>
                  <a:pt x="5759707" y="34019"/>
                </a:cubicBezTo>
                <a:cubicBezTo>
                  <a:pt x="5765376" y="1836874"/>
                  <a:pt x="5765376" y="9014302"/>
                  <a:pt x="5759706" y="10817143"/>
                </a:cubicBezTo>
                <a:cubicBezTo>
                  <a:pt x="5759599" y="10835871"/>
                  <a:pt x="5744419" y="10851013"/>
                  <a:pt x="5725691" y="10851062"/>
                </a:cubicBezTo>
                <a:lnTo>
                  <a:pt x="5707930" y="10851062"/>
                </a:lnTo>
                <a:lnTo>
                  <a:pt x="5707930" y="10851063"/>
                </a:lnTo>
                <a:lnTo>
                  <a:pt x="1644941" y="10851063"/>
                </a:lnTo>
                <a:lnTo>
                  <a:pt x="1644938" y="10851062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4" name="Рисунок 4" descr="Изображение выглядит как человек, ребенок, мальчи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D4171F7-8BE7-4BC6-A483-424A21C417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3000"/>
          </a:blip>
          <a:srcRect r="1" b="7804"/>
          <a:stretch/>
        </p:blipFill>
        <p:spPr>
          <a:xfrm>
            <a:off x="671286" y="-7616"/>
            <a:ext cx="11303902" cy="5862304"/>
          </a:xfrm>
          <a:custGeom>
            <a:avLst/>
            <a:gdLst/>
            <a:ahLst/>
            <a:cxnLst/>
            <a:rect l="l" t="t" r="r" b="b"/>
            <a:pathLst>
              <a:path w="11092486" h="5752662">
                <a:moveTo>
                  <a:pt x="11092486" y="0"/>
                </a:moveTo>
                <a:lnTo>
                  <a:pt x="10913086" y="4074013"/>
                </a:lnTo>
                <a:lnTo>
                  <a:pt x="10913067" y="4074053"/>
                </a:lnTo>
                <a:lnTo>
                  <a:pt x="10840579" y="5720148"/>
                </a:lnTo>
                <a:cubicBezTo>
                  <a:pt x="10839700" y="5738894"/>
                  <a:pt x="10823849" y="5753411"/>
                  <a:pt x="10805099" y="5752633"/>
                </a:cubicBezTo>
                <a:cubicBezTo>
                  <a:pt x="9003741" y="5678968"/>
                  <a:pt x="1833265" y="5363145"/>
                  <a:pt x="32420" y="5278152"/>
                </a:cubicBezTo>
                <a:cubicBezTo>
                  <a:pt x="13715" y="5277221"/>
                  <a:pt x="-745" y="5261390"/>
                  <a:pt x="30" y="5242678"/>
                </a:cubicBezTo>
                <a:lnTo>
                  <a:pt x="812" y="5224934"/>
                </a:lnTo>
                <a:lnTo>
                  <a:pt x="811" y="5224934"/>
                </a:lnTo>
                <a:lnTo>
                  <a:pt x="179591" y="1165880"/>
                </a:lnTo>
                <a:lnTo>
                  <a:pt x="179592" y="1165877"/>
                </a:lnTo>
                <a:lnTo>
                  <a:pt x="230943" y="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B54EF-F519-4472-B69D-0B4012A8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23" y="3275172"/>
            <a:ext cx="8724842" cy="3233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0" err="1">
                <a:ea typeface="+mj-lt"/>
                <a:cs typeface="+mj-lt"/>
              </a:rPr>
              <a:t>Разноцветные</a:t>
            </a:r>
            <a:r>
              <a:rPr lang="en-US" sz="5400" i="0">
                <a:ea typeface="+mj-lt"/>
                <a:cs typeface="+mj-lt"/>
              </a:rPr>
              <a:t> </a:t>
            </a:r>
            <a:r>
              <a:rPr lang="en-US" sz="5400" i="0" err="1">
                <a:ea typeface="+mj-lt"/>
                <a:cs typeface="+mj-lt"/>
              </a:rPr>
              <a:t>палочки</a:t>
            </a:r>
            <a:endParaRPr lang="ru-RU" err="1">
              <a:ea typeface="+mj-ea"/>
              <a:cs typeface="+mj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709E2B-5612-4EF3-8505-0270723FD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D3B743C-BB90-43EC-83AC-B8AD27887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0A049AC-DBC5-4C0E-90E2-52A81F06BA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960AA9D-4C2F-45F7-B2E2-7E43D09163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0133386-276B-4C86-8AB7-4B6BEF032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4683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CB86E21-E2BD-408E-8E61-D30AB8715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50C70-3778-440E-A59C-DBAA6B977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730598"/>
            <a:ext cx="10286999" cy="11242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600"/>
              <a:t>Рассматриваем картинки и пазлы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7F9DA9-5521-4A58-9B23-C108A3A2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5922">
            <a:off x="6072978" y="1008483"/>
            <a:ext cx="5269757" cy="358517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F2B5AB8-A75C-49F7-8DF4-3342BF3C8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365922" flipV="1">
            <a:off x="7019473" y="280459"/>
            <a:ext cx="3380924" cy="5046285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29B38C0-3CC6-4B41-93F3-C479D22DD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45390">
            <a:off x="843810" y="615980"/>
            <a:ext cx="5269757" cy="358663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E0F80A2-6611-465C-80A5-6ADAE3F0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45390">
            <a:off x="1797496" y="-121443"/>
            <a:ext cx="3369162" cy="5062140"/>
          </a:xfrm>
          <a:custGeom>
            <a:avLst/>
            <a:gdLst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1367050 w 5228120"/>
              <a:gd name="connsiteY32" fmla="*/ 4957256 h 4957903"/>
              <a:gd name="connsiteX33" fmla="*/ 44266 w 5228120"/>
              <a:gd name="connsiteY33" fmla="*/ 4957256 h 4957903"/>
              <a:gd name="connsiteX34" fmla="*/ 19873 w 5228120"/>
              <a:gd name="connsiteY34" fmla="*/ 4940773 h 4957903"/>
              <a:gd name="connsiteX35" fmla="*/ 19873 w 5228120"/>
              <a:gd name="connsiteY35" fmla="*/ 4191718 h 4957903"/>
              <a:gd name="connsiteX36" fmla="*/ 13009 w 5228120"/>
              <a:gd name="connsiteY36" fmla="*/ 4167267 h 4957903"/>
              <a:gd name="connsiteX37" fmla="*/ 19873 w 5228120"/>
              <a:gd name="connsiteY37" fmla="*/ 4142119 h 4957903"/>
              <a:gd name="connsiteX38" fmla="*/ 19873 w 5228120"/>
              <a:gd name="connsiteY38" fmla="*/ 3806985 h 4957903"/>
              <a:gd name="connsiteX39" fmla="*/ 19873 w 5228120"/>
              <a:gd name="connsiteY39" fmla="*/ 3762500 h 4957903"/>
              <a:gd name="connsiteX40" fmla="*/ 12558 w 5228120"/>
              <a:gd name="connsiteY40" fmla="*/ 3737654 h 4957903"/>
              <a:gd name="connsiteX41" fmla="*/ 4175 w 5228120"/>
              <a:gd name="connsiteY41" fmla="*/ 3712250 h 4957903"/>
              <a:gd name="connsiteX42" fmla="*/ 560 w 5228120"/>
              <a:gd name="connsiteY42" fmla="*/ 3687770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832122 w 5228120"/>
              <a:gd name="connsiteY22" fmla="*/ 0 h 4957903"/>
              <a:gd name="connsiteX23" fmla="*/ 3871237 w 5228120"/>
              <a:gd name="connsiteY23" fmla="*/ 0 h 4957903"/>
              <a:gd name="connsiteX24" fmla="*/ 3872793 w 5228120"/>
              <a:gd name="connsiteY24" fmla="*/ 647 h 4957903"/>
              <a:gd name="connsiteX25" fmla="*/ 5196316 w 5228120"/>
              <a:gd name="connsiteY25" fmla="*/ 647 h 4957903"/>
              <a:gd name="connsiteX26" fmla="*/ 5224586 w 5228120"/>
              <a:gd name="connsiteY26" fmla="*/ 28919 h 4957903"/>
              <a:gd name="connsiteX27" fmla="*/ 5224586 w 5228120"/>
              <a:gd name="connsiteY27" fmla="*/ 4929710 h 4957903"/>
              <a:gd name="connsiteX28" fmla="*/ 5196315 w 5228120"/>
              <a:gd name="connsiteY28" fmla="*/ 4957902 h 4957903"/>
              <a:gd name="connsiteX29" fmla="*/ 5157924 w 5228120"/>
              <a:gd name="connsiteY29" fmla="*/ 4957902 h 4957903"/>
              <a:gd name="connsiteX30" fmla="*/ 5157922 w 5228120"/>
              <a:gd name="connsiteY30" fmla="*/ 4957903 h 4957903"/>
              <a:gd name="connsiteX31" fmla="*/ 1369345 w 5228120"/>
              <a:gd name="connsiteY31" fmla="*/ 4957903 h 4957903"/>
              <a:gd name="connsiteX32" fmla="*/ 44266 w 5228120"/>
              <a:gd name="connsiteY32" fmla="*/ 4957256 h 4957903"/>
              <a:gd name="connsiteX33" fmla="*/ 19873 w 5228120"/>
              <a:gd name="connsiteY33" fmla="*/ 4940773 h 4957903"/>
              <a:gd name="connsiteX34" fmla="*/ 19873 w 5228120"/>
              <a:gd name="connsiteY34" fmla="*/ 4191718 h 4957903"/>
              <a:gd name="connsiteX35" fmla="*/ 13009 w 5228120"/>
              <a:gd name="connsiteY35" fmla="*/ 4167267 h 4957903"/>
              <a:gd name="connsiteX36" fmla="*/ 19873 w 5228120"/>
              <a:gd name="connsiteY36" fmla="*/ 4142119 h 4957903"/>
              <a:gd name="connsiteX37" fmla="*/ 19873 w 5228120"/>
              <a:gd name="connsiteY37" fmla="*/ 3806985 h 4957903"/>
              <a:gd name="connsiteX38" fmla="*/ 19873 w 5228120"/>
              <a:gd name="connsiteY38" fmla="*/ 3762500 h 4957903"/>
              <a:gd name="connsiteX39" fmla="*/ 12558 w 5228120"/>
              <a:gd name="connsiteY39" fmla="*/ 3737654 h 4957903"/>
              <a:gd name="connsiteX40" fmla="*/ 4175 w 5228120"/>
              <a:gd name="connsiteY40" fmla="*/ 3712250 h 4957903"/>
              <a:gd name="connsiteX41" fmla="*/ 560 w 5228120"/>
              <a:gd name="connsiteY41" fmla="*/ 3687770 h 4957903"/>
              <a:gd name="connsiteX42" fmla="*/ 0 w 5228120"/>
              <a:gd name="connsiteY42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832106 w 5228120"/>
              <a:gd name="connsiteY21" fmla="*/ 9 h 4957903"/>
              <a:gd name="connsiteX22" fmla="*/ 3871237 w 5228120"/>
              <a:gd name="connsiteY22" fmla="*/ 0 h 4957903"/>
              <a:gd name="connsiteX23" fmla="*/ 3872793 w 5228120"/>
              <a:gd name="connsiteY23" fmla="*/ 647 h 4957903"/>
              <a:gd name="connsiteX24" fmla="*/ 5196316 w 5228120"/>
              <a:gd name="connsiteY24" fmla="*/ 647 h 4957903"/>
              <a:gd name="connsiteX25" fmla="*/ 5224586 w 5228120"/>
              <a:gd name="connsiteY25" fmla="*/ 28919 h 4957903"/>
              <a:gd name="connsiteX26" fmla="*/ 5224586 w 5228120"/>
              <a:gd name="connsiteY26" fmla="*/ 4929710 h 4957903"/>
              <a:gd name="connsiteX27" fmla="*/ 5196315 w 5228120"/>
              <a:gd name="connsiteY27" fmla="*/ 4957902 h 4957903"/>
              <a:gd name="connsiteX28" fmla="*/ 5157924 w 5228120"/>
              <a:gd name="connsiteY28" fmla="*/ 4957902 h 4957903"/>
              <a:gd name="connsiteX29" fmla="*/ 5157922 w 5228120"/>
              <a:gd name="connsiteY29" fmla="*/ 4957903 h 4957903"/>
              <a:gd name="connsiteX30" fmla="*/ 1369345 w 5228120"/>
              <a:gd name="connsiteY30" fmla="*/ 4957903 h 4957903"/>
              <a:gd name="connsiteX31" fmla="*/ 44266 w 5228120"/>
              <a:gd name="connsiteY31" fmla="*/ 4957256 h 4957903"/>
              <a:gd name="connsiteX32" fmla="*/ 19873 w 5228120"/>
              <a:gd name="connsiteY32" fmla="*/ 4940773 h 4957903"/>
              <a:gd name="connsiteX33" fmla="*/ 19873 w 5228120"/>
              <a:gd name="connsiteY33" fmla="*/ 4191718 h 4957903"/>
              <a:gd name="connsiteX34" fmla="*/ 13009 w 5228120"/>
              <a:gd name="connsiteY34" fmla="*/ 4167267 h 4957903"/>
              <a:gd name="connsiteX35" fmla="*/ 19873 w 5228120"/>
              <a:gd name="connsiteY35" fmla="*/ 4142119 h 4957903"/>
              <a:gd name="connsiteX36" fmla="*/ 19873 w 5228120"/>
              <a:gd name="connsiteY36" fmla="*/ 3806985 h 4957903"/>
              <a:gd name="connsiteX37" fmla="*/ 19873 w 5228120"/>
              <a:gd name="connsiteY37" fmla="*/ 3762500 h 4957903"/>
              <a:gd name="connsiteX38" fmla="*/ 12558 w 5228120"/>
              <a:gd name="connsiteY38" fmla="*/ 3737654 h 4957903"/>
              <a:gd name="connsiteX39" fmla="*/ 4175 w 5228120"/>
              <a:gd name="connsiteY39" fmla="*/ 3712250 h 4957903"/>
              <a:gd name="connsiteX40" fmla="*/ 560 w 5228120"/>
              <a:gd name="connsiteY40" fmla="*/ 3687770 h 4957903"/>
              <a:gd name="connsiteX41" fmla="*/ 0 w 5228120"/>
              <a:gd name="connsiteY41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813371 w 5228120"/>
              <a:gd name="connsiteY20" fmla="*/ 10 h 4957903"/>
              <a:gd name="connsiteX21" fmla="*/ 3871237 w 5228120"/>
              <a:gd name="connsiteY21" fmla="*/ 0 h 4957903"/>
              <a:gd name="connsiteX22" fmla="*/ 3872793 w 5228120"/>
              <a:gd name="connsiteY22" fmla="*/ 647 h 4957903"/>
              <a:gd name="connsiteX23" fmla="*/ 5196316 w 5228120"/>
              <a:gd name="connsiteY23" fmla="*/ 647 h 4957903"/>
              <a:gd name="connsiteX24" fmla="*/ 5224586 w 5228120"/>
              <a:gd name="connsiteY24" fmla="*/ 28919 h 4957903"/>
              <a:gd name="connsiteX25" fmla="*/ 5224586 w 5228120"/>
              <a:gd name="connsiteY25" fmla="*/ 4929710 h 4957903"/>
              <a:gd name="connsiteX26" fmla="*/ 5196315 w 5228120"/>
              <a:gd name="connsiteY26" fmla="*/ 4957902 h 4957903"/>
              <a:gd name="connsiteX27" fmla="*/ 5157924 w 5228120"/>
              <a:gd name="connsiteY27" fmla="*/ 4957902 h 4957903"/>
              <a:gd name="connsiteX28" fmla="*/ 5157922 w 5228120"/>
              <a:gd name="connsiteY28" fmla="*/ 4957903 h 4957903"/>
              <a:gd name="connsiteX29" fmla="*/ 1369345 w 5228120"/>
              <a:gd name="connsiteY29" fmla="*/ 4957903 h 4957903"/>
              <a:gd name="connsiteX30" fmla="*/ 44266 w 5228120"/>
              <a:gd name="connsiteY30" fmla="*/ 4957256 h 4957903"/>
              <a:gd name="connsiteX31" fmla="*/ 19873 w 5228120"/>
              <a:gd name="connsiteY31" fmla="*/ 4940773 h 4957903"/>
              <a:gd name="connsiteX32" fmla="*/ 19873 w 5228120"/>
              <a:gd name="connsiteY32" fmla="*/ 4191718 h 4957903"/>
              <a:gd name="connsiteX33" fmla="*/ 13009 w 5228120"/>
              <a:gd name="connsiteY33" fmla="*/ 4167267 h 4957903"/>
              <a:gd name="connsiteX34" fmla="*/ 19873 w 5228120"/>
              <a:gd name="connsiteY34" fmla="*/ 4142119 h 4957903"/>
              <a:gd name="connsiteX35" fmla="*/ 19873 w 5228120"/>
              <a:gd name="connsiteY35" fmla="*/ 3806985 h 4957903"/>
              <a:gd name="connsiteX36" fmla="*/ 19873 w 5228120"/>
              <a:gd name="connsiteY36" fmla="*/ 3762500 h 4957903"/>
              <a:gd name="connsiteX37" fmla="*/ 12558 w 5228120"/>
              <a:gd name="connsiteY37" fmla="*/ 3737654 h 4957903"/>
              <a:gd name="connsiteX38" fmla="*/ 4175 w 5228120"/>
              <a:gd name="connsiteY38" fmla="*/ 3712250 h 4957903"/>
              <a:gd name="connsiteX39" fmla="*/ 560 w 5228120"/>
              <a:gd name="connsiteY39" fmla="*/ 3687770 h 4957903"/>
              <a:gd name="connsiteX40" fmla="*/ 0 w 5228120"/>
              <a:gd name="connsiteY40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3872793 w 5228120"/>
              <a:gd name="connsiteY21" fmla="*/ 647 h 4957903"/>
              <a:gd name="connsiteX22" fmla="*/ 5196316 w 5228120"/>
              <a:gd name="connsiteY22" fmla="*/ 647 h 4957903"/>
              <a:gd name="connsiteX23" fmla="*/ 5224586 w 5228120"/>
              <a:gd name="connsiteY23" fmla="*/ 28919 h 4957903"/>
              <a:gd name="connsiteX24" fmla="*/ 5224586 w 5228120"/>
              <a:gd name="connsiteY24" fmla="*/ 4929710 h 4957903"/>
              <a:gd name="connsiteX25" fmla="*/ 5196315 w 5228120"/>
              <a:gd name="connsiteY25" fmla="*/ 4957902 h 4957903"/>
              <a:gd name="connsiteX26" fmla="*/ 5157924 w 5228120"/>
              <a:gd name="connsiteY26" fmla="*/ 4957902 h 4957903"/>
              <a:gd name="connsiteX27" fmla="*/ 5157922 w 5228120"/>
              <a:gd name="connsiteY27" fmla="*/ 4957903 h 4957903"/>
              <a:gd name="connsiteX28" fmla="*/ 1369345 w 5228120"/>
              <a:gd name="connsiteY28" fmla="*/ 4957903 h 4957903"/>
              <a:gd name="connsiteX29" fmla="*/ 44266 w 5228120"/>
              <a:gd name="connsiteY29" fmla="*/ 4957256 h 4957903"/>
              <a:gd name="connsiteX30" fmla="*/ 19873 w 5228120"/>
              <a:gd name="connsiteY30" fmla="*/ 4940773 h 4957903"/>
              <a:gd name="connsiteX31" fmla="*/ 19873 w 5228120"/>
              <a:gd name="connsiteY31" fmla="*/ 4191718 h 4957903"/>
              <a:gd name="connsiteX32" fmla="*/ 13009 w 5228120"/>
              <a:gd name="connsiteY32" fmla="*/ 4167267 h 4957903"/>
              <a:gd name="connsiteX33" fmla="*/ 19873 w 5228120"/>
              <a:gd name="connsiteY33" fmla="*/ 4142119 h 4957903"/>
              <a:gd name="connsiteX34" fmla="*/ 19873 w 5228120"/>
              <a:gd name="connsiteY34" fmla="*/ 3806985 h 4957903"/>
              <a:gd name="connsiteX35" fmla="*/ 19873 w 5228120"/>
              <a:gd name="connsiteY35" fmla="*/ 3762500 h 4957903"/>
              <a:gd name="connsiteX36" fmla="*/ 12558 w 5228120"/>
              <a:gd name="connsiteY36" fmla="*/ 3737654 h 4957903"/>
              <a:gd name="connsiteX37" fmla="*/ 4175 w 5228120"/>
              <a:gd name="connsiteY37" fmla="*/ 3712250 h 4957903"/>
              <a:gd name="connsiteX38" fmla="*/ 560 w 5228120"/>
              <a:gd name="connsiteY38" fmla="*/ 3687770 h 4957903"/>
              <a:gd name="connsiteX39" fmla="*/ 0 w 5228120"/>
              <a:gd name="connsiteY39" fmla="*/ 3668924 h 4957903"/>
              <a:gd name="connsiteX0" fmla="*/ 0 w 5228120"/>
              <a:gd name="connsiteY0" fmla="*/ 3668924 h 4957903"/>
              <a:gd name="connsiteX1" fmla="*/ 4948 w 5228120"/>
              <a:gd name="connsiteY1" fmla="*/ 3649181 h 4957903"/>
              <a:gd name="connsiteX2" fmla="*/ 2889 w 5228120"/>
              <a:gd name="connsiteY2" fmla="*/ 3635853 h 4957903"/>
              <a:gd name="connsiteX3" fmla="*/ 8191 w 5228120"/>
              <a:gd name="connsiteY3" fmla="*/ 3611031 h 4957903"/>
              <a:gd name="connsiteX4" fmla="*/ 13074 w 5228120"/>
              <a:gd name="connsiteY4" fmla="*/ 3574720 h 4957903"/>
              <a:gd name="connsiteX5" fmla="*/ 18280 w 5228120"/>
              <a:gd name="connsiteY5" fmla="*/ 3549725 h 4957903"/>
              <a:gd name="connsiteX6" fmla="*/ 19873 w 5228120"/>
              <a:gd name="connsiteY6" fmla="*/ 3544905 h 4957903"/>
              <a:gd name="connsiteX7" fmla="*/ 19873 w 5228120"/>
              <a:gd name="connsiteY7" fmla="*/ 3381346 h 4957903"/>
              <a:gd name="connsiteX8" fmla="*/ 18092 w 5228120"/>
              <a:gd name="connsiteY8" fmla="*/ 3369281 h 4957903"/>
              <a:gd name="connsiteX9" fmla="*/ 19873 w 5228120"/>
              <a:gd name="connsiteY9" fmla="*/ 3328576 h 4957903"/>
              <a:gd name="connsiteX10" fmla="*/ 17446 w 5228120"/>
              <a:gd name="connsiteY10" fmla="*/ 3322665 h 4957903"/>
              <a:gd name="connsiteX11" fmla="*/ 19873 w 5228120"/>
              <a:gd name="connsiteY11" fmla="*/ 3282869 h 4957903"/>
              <a:gd name="connsiteX12" fmla="*/ 17812 w 5228120"/>
              <a:gd name="connsiteY12" fmla="*/ 3239267 h 4957903"/>
              <a:gd name="connsiteX13" fmla="*/ 12273 w 5228120"/>
              <a:gd name="connsiteY13" fmla="*/ 3236011 h 4957903"/>
              <a:gd name="connsiteX14" fmla="*/ 11786 w 5228120"/>
              <a:gd name="connsiteY14" fmla="*/ 3226449 h 4957903"/>
              <a:gd name="connsiteX15" fmla="*/ 11892 w 5228120"/>
              <a:gd name="connsiteY15" fmla="*/ 3211395 h 4957903"/>
              <a:gd name="connsiteX16" fmla="*/ 17706 w 5228120"/>
              <a:gd name="connsiteY16" fmla="*/ 3177674 h 4957903"/>
              <a:gd name="connsiteX17" fmla="*/ 14268 w 5228120"/>
              <a:gd name="connsiteY17" fmla="*/ 18938 h 4957903"/>
              <a:gd name="connsiteX18" fmla="*/ 30700 w 5228120"/>
              <a:gd name="connsiteY18" fmla="*/ 2311 h 4957903"/>
              <a:gd name="connsiteX19" fmla="*/ 44276 w 5228120"/>
              <a:gd name="connsiteY19" fmla="*/ 164 h 4957903"/>
              <a:gd name="connsiteX20" fmla="*/ 3871237 w 5228120"/>
              <a:gd name="connsiteY20" fmla="*/ 0 h 4957903"/>
              <a:gd name="connsiteX21" fmla="*/ 5196316 w 5228120"/>
              <a:gd name="connsiteY21" fmla="*/ 647 h 4957903"/>
              <a:gd name="connsiteX22" fmla="*/ 5224586 w 5228120"/>
              <a:gd name="connsiteY22" fmla="*/ 28919 h 4957903"/>
              <a:gd name="connsiteX23" fmla="*/ 5224586 w 5228120"/>
              <a:gd name="connsiteY23" fmla="*/ 4929710 h 4957903"/>
              <a:gd name="connsiteX24" fmla="*/ 5196315 w 5228120"/>
              <a:gd name="connsiteY24" fmla="*/ 4957902 h 4957903"/>
              <a:gd name="connsiteX25" fmla="*/ 5157924 w 5228120"/>
              <a:gd name="connsiteY25" fmla="*/ 4957902 h 4957903"/>
              <a:gd name="connsiteX26" fmla="*/ 5157922 w 5228120"/>
              <a:gd name="connsiteY26" fmla="*/ 4957903 h 4957903"/>
              <a:gd name="connsiteX27" fmla="*/ 1369345 w 5228120"/>
              <a:gd name="connsiteY27" fmla="*/ 4957903 h 4957903"/>
              <a:gd name="connsiteX28" fmla="*/ 44266 w 5228120"/>
              <a:gd name="connsiteY28" fmla="*/ 4957256 h 4957903"/>
              <a:gd name="connsiteX29" fmla="*/ 19873 w 5228120"/>
              <a:gd name="connsiteY29" fmla="*/ 4940773 h 4957903"/>
              <a:gd name="connsiteX30" fmla="*/ 19873 w 5228120"/>
              <a:gd name="connsiteY30" fmla="*/ 4191718 h 4957903"/>
              <a:gd name="connsiteX31" fmla="*/ 13009 w 5228120"/>
              <a:gd name="connsiteY31" fmla="*/ 4167267 h 4957903"/>
              <a:gd name="connsiteX32" fmla="*/ 19873 w 5228120"/>
              <a:gd name="connsiteY32" fmla="*/ 4142119 h 4957903"/>
              <a:gd name="connsiteX33" fmla="*/ 19873 w 5228120"/>
              <a:gd name="connsiteY33" fmla="*/ 3806985 h 4957903"/>
              <a:gd name="connsiteX34" fmla="*/ 19873 w 5228120"/>
              <a:gd name="connsiteY34" fmla="*/ 3762500 h 4957903"/>
              <a:gd name="connsiteX35" fmla="*/ 12558 w 5228120"/>
              <a:gd name="connsiteY35" fmla="*/ 3737654 h 4957903"/>
              <a:gd name="connsiteX36" fmla="*/ 4175 w 5228120"/>
              <a:gd name="connsiteY36" fmla="*/ 3712250 h 4957903"/>
              <a:gd name="connsiteX37" fmla="*/ 560 w 5228120"/>
              <a:gd name="connsiteY37" fmla="*/ 3687770 h 4957903"/>
              <a:gd name="connsiteX38" fmla="*/ 0 w 5228120"/>
              <a:gd name="connsiteY38" fmla="*/ 3668924 h 4957903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1369345 w 5228120"/>
              <a:gd name="connsiteY26" fmla="*/ 4957739 h 4957739"/>
              <a:gd name="connsiteX27" fmla="*/ 44266 w 5228120"/>
              <a:gd name="connsiteY27" fmla="*/ 4957092 h 4957739"/>
              <a:gd name="connsiteX28" fmla="*/ 19873 w 5228120"/>
              <a:gd name="connsiteY28" fmla="*/ 4940609 h 4957739"/>
              <a:gd name="connsiteX29" fmla="*/ 19873 w 5228120"/>
              <a:gd name="connsiteY29" fmla="*/ 4191554 h 4957739"/>
              <a:gd name="connsiteX30" fmla="*/ 13009 w 5228120"/>
              <a:gd name="connsiteY30" fmla="*/ 4167103 h 4957739"/>
              <a:gd name="connsiteX31" fmla="*/ 19873 w 5228120"/>
              <a:gd name="connsiteY31" fmla="*/ 4141955 h 4957739"/>
              <a:gd name="connsiteX32" fmla="*/ 19873 w 5228120"/>
              <a:gd name="connsiteY32" fmla="*/ 3806821 h 4957739"/>
              <a:gd name="connsiteX33" fmla="*/ 19873 w 5228120"/>
              <a:gd name="connsiteY33" fmla="*/ 3762336 h 4957739"/>
              <a:gd name="connsiteX34" fmla="*/ 12558 w 5228120"/>
              <a:gd name="connsiteY34" fmla="*/ 3737490 h 4957739"/>
              <a:gd name="connsiteX35" fmla="*/ 4175 w 5228120"/>
              <a:gd name="connsiteY35" fmla="*/ 3712086 h 4957739"/>
              <a:gd name="connsiteX36" fmla="*/ 560 w 5228120"/>
              <a:gd name="connsiteY36" fmla="*/ 3687606 h 4957739"/>
              <a:gd name="connsiteX37" fmla="*/ 0 w 5228120"/>
              <a:gd name="connsiteY37" fmla="*/ 3668760 h 4957739"/>
              <a:gd name="connsiteX0" fmla="*/ 0 w 5228120"/>
              <a:gd name="connsiteY0" fmla="*/ 3668760 h 4957739"/>
              <a:gd name="connsiteX1" fmla="*/ 4948 w 5228120"/>
              <a:gd name="connsiteY1" fmla="*/ 3649017 h 4957739"/>
              <a:gd name="connsiteX2" fmla="*/ 2889 w 5228120"/>
              <a:gd name="connsiteY2" fmla="*/ 3635689 h 4957739"/>
              <a:gd name="connsiteX3" fmla="*/ 8191 w 5228120"/>
              <a:gd name="connsiteY3" fmla="*/ 3610867 h 4957739"/>
              <a:gd name="connsiteX4" fmla="*/ 13074 w 5228120"/>
              <a:gd name="connsiteY4" fmla="*/ 3574556 h 4957739"/>
              <a:gd name="connsiteX5" fmla="*/ 18280 w 5228120"/>
              <a:gd name="connsiteY5" fmla="*/ 3549561 h 4957739"/>
              <a:gd name="connsiteX6" fmla="*/ 19873 w 5228120"/>
              <a:gd name="connsiteY6" fmla="*/ 3544741 h 4957739"/>
              <a:gd name="connsiteX7" fmla="*/ 19873 w 5228120"/>
              <a:gd name="connsiteY7" fmla="*/ 3381182 h 4957739"/>
              <a:gd name="connsiteX8" fmla="*/ 18092 w 5228120"/>
              <a:gd name="connsiteY8" fmla="*/ 3369117 h 4957739"/>
              <a:gd name="connsiteX9" fmla="*/ 19873 w 5228120"/>
              <a:gd name="connsiteY9" fmla="*/ 3328412 h 4957739"/>
              <a:gd name="connsiteX10" fmla="*/ 17446 w 5228120"/>
              <a:gd name="connsiteY10" fmla="*/ 3322501 h 4957739"/>
              <a:gd name="connsiteX11" fmla="*/ 19873 w 5228120"/>
              <a:gd name="connsiteY11" fmla="*/ 3282705 h 4957739"/>
              <a:gd name="connsiteX12" fmla="*/ 17812 w 5228120"/>
              <a:gd name="connsiteY12" fmla="*/ 3239103 h 4957739"/>
              <a:gd name="connsiteX13" fmla="*/ 12273 w 5228120"/>
              <a:gd name="connsiteY13" fmla="*/ 3235847 h 4957739"/>
              <a:gd name="connsiteX14" fmla="*/ 11786 w 5228120"/>
              <a:gd name="connsiteY14" fmla="*/ 3226285 h 4957739"/>
              <a:gd name="connsiteX15" fmla="*/ 11892 w 5228120"/>
              <a:gd name="connsiteY15" fmla="*/ 3211231 h 4957739"/>
              <a:gd name="connsiteX16" fmla="*/ 17706 w 5228120"/>
              <a:gd name="connsiteY16" fmla="*/ 3177510 h 4957739"/>
              <a:gd name="connsiteX17" fmla="*/ 14268 w 5228120"/>
              <a:gd name="connsiteY17" fmla="*/ 18774 h 4957739"/>
              <a:gd name="connsiteX18" fmla="*/ 30700 w 5228120"/>
              <a:gd name="connsiteY18" fmla="*/ 2147 h 4957739"/>
              <a:gd name="connsiteX19" fmla="*/ 44276 w 5228120"/>
              <a:gd name="connsiteY19" fmla="*/ 0 h 4957739"/>
              <a:gd name="connsiteX20" fmla="*/ 5196316 w 5228120"/>
              <a:gd name="connsiteY20" fmla="*/ 483 h 4957739"/>
              <a:gd name="connsiteX21" fmla="*/ 5224586 w 5228120"/>
              <a:gd name="connsiteY21" fmla="*/ 28755 h 4957739"/>
              <a:gd name="connsiteX22" fmla="*/ 5224586 w 5228120"/>
              <a:gd name="connsiteY22" fmla="*/ 4929546 h 4957739"/>
              <a:gd name="connsiteX23" fmla="*/ 5196315 w 5228120"/>
              <a:gd name="connsiteY23" fmla="*/ 4957738 h 4957739"/>
              <a:gd name="connsiteX24" fmla="*/ 5157924 w 5228120"/>
              <a:gd name="connsiteY24" fmla="*/ 4957738 h 4957739"/>
              <a:gd name="connsiteX25" fmla="*/ 5157922 w 5228120"/>
              <a:gd name="connsiteY25" fmla="*/ 4957739 h 4957739"/>
              <a:gd name="connsiteX26" fmla="*/ 44266 w 5228120"/>
              <a:gd name="connsiteY26" fmla="*/ 4957092 h 4957739"/>
              <a:gd name="connsiteX27" fmla="*/ 19873 w 5228120"/>
              <a:gd name="connsiteY27" fmla="*/ 4940609 h 4957739"/>
              <a:gd name="connsiteX28" fmla="*/ 19873 w 5228120"/>
              <a:gd name="connsiteY28" fmla="*/ 4191554 h 4957739"/>
              <a:gd name="connsiteX29" fmla="*/ 13009 w 5228120"/>
              <a:gd name="connsiteY29" fmla="*/ 4167103 h 4957739"/>
              <a:gd name="connsiteX30" fmla="*/ 19873 w 5228120"/>
              <a:gd name="connsiteY30" fmla="*/ 4141955 h 4957739"/>
              <a:gd name="connsiteX31" fmla="*/ 19873 w 5228120"/>
              <a:gd name="connsiteY31" fmla="*/ 3806821 h 4957739"/>
              <a:gd name="connsiteX32" fmla="*/ 19873 w 5228120"/>
              <a:gd name="connsiteY32" fmla="*/ 3762336 h 4957739"/>
              <a:gd name="connsiteX33" fmla="*/ 12558 w 5228120"/>
              <a:gd name="connsiteY33" fmla="*/ 3737490 h 4957739"/>
              <a:gd name="connsiteX34" fmla="*/ 4175 w 5228120"/>
              <a:gd name="connsiteY34" fmla="*/ 3712086 h 4957739"/>
              <a:gd name="connsiteX35" fmla="*/ 560 w 5228120"/>
              <a:gd name="connsiteY35" fmla="*/ 3687606 h 4957739"/>
              <a:gd name="connsiteX36" fmla="*/ 0 w 5228120"/>
              <a:gd name="connsiteY36" fmla="*/ 3668760 h 49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8120" h="4957739">
                <a:moveTo>
                  <a:pt x="0" y="3668760"/>
                </a:moveTo>
                <a:lnTo>
                  <a:pt x="4948" y="3649017"/>
                </a:lnTo>
                <a:cubicBezTo>
                  <a:pt x="5428" y="3643504"/>
                  <a:pt x="2348" y="3642047"/>
                  <a:pt x="2889" y="3635689"/>
                </a:cubicBezTo>
                <a:lnTo>
                  <a:pt x="8191" y="3610867"/>
                </a:lnTo>
                <a:lnTo>
                  <a:pt x="13074" y="3574556"/>
                </a:lnTo>
                <a:lnTo>
                  <a:pt x="18280" y="3549561"/>
                </a:lnTo>
                <a:lnTo>
                  <a:pt x="19873" y="3544741"/>
                </a:lnTo>
                <a:lnTo>
                  <a:pt x="19873" y="3381182"/>
                </a:lnTo>
                <a:lnTo>
                  <a:pt x="18092" y="3369117"/>
                </a:lnTo>
                <a:cubicBezTo>
                  <a:pt x="18686" y="3355549"/>
                  <a:pt x="19279" y="3341980"/>
                  <a:pt x="19873" y="3328412"/>
                </a:cubicBezTo>
                <a:lnTo>
                  <a:pt x="17446" y="3322501"/>
                </a:lnTo>
                <a:lnTo>
                  <a:pt x="19873" y="3282705"/>
                </a:lnTo>
                <a:cubicBezTo>
                  <a:pt x="19530" y="3269526"/>
                  <a:pt x="20072" y="3246690"/>
                  <a:pt x="17812" y="3239103"/>
                </a:cubicBezTo>
                <a:lnTo>
                  <a:pt x="12273" y="3235847"/>
                </a:lnTo>
                <a:cubicBezTo>
                  <a:pt x="12111" y="3232660"/>
                  <a:pt x="11948" y="3229472"/>
                  <a:pt x="11786" y="3226285"/>
                </a:cubicBezTo>
                <a:cubicBezTo>
                  <a:pt x="12210" y="3225585"/>
                  <a:pt x="11857" y="3211799"/>
                  <a:pt x="11892" y="3211231"/>
                </a:cubicBezTo>
                <a:lnTo>
                  <a:pt x="17706" y="3177510"/>
                </a:lnTo>
                <a:lnTo>
                  <a:pt x="14268" y="18774"/>
                </a:lnTo>
                <a:cubicBezTo>
                  <a:pt x="19746" y="9227"/>
                  <a:pt x="21251" y="7690"/>
                  <a:pt x="30700" y="2147"/>
                </a:cubicBezTo>
                <a:lnTo>
                  <a:pt x="44276" y="0"/>
                </a:lnTo>
                <a:lnTo>
                  <a:pt x="5196316" y="483"/>
                </a:lnTo>
                <a:cubicBezTo>
                  <a:pt x="5211913" y="528"/>
                  <a:pt x="5224547" y="13159"/>
                  <a:pt x="5224586" y="28755"/>
                </a:cubicBezTo>
                <a:cubicBezTo>
                  <a:pt x="5229299" y="850266"/>
                  <a:pt x="5229298" y="4108050"/>
                  <a:pt x="5224586" y="4929546"/>
                </a:cubicBezTo>
                <a:cubicBezTo>
                  <a:pt x="5224498" y="4945112"/>
                  <a:pt x="5211880" y="4957697"/>
                  <a:pt x="5196315" y="4957738"/>
                </a:cubicBezTo>
                <a:lnTo>
                  <a:pt x="5157924" y="4957738"/>
                </a:lnTo>
                <a:cubicBezTo>
                  <a:pt x="5157923" y="4957738"/>
                  <a:pt x="5157923" y="4957739"/>
                  <a:pt x="5157922" y="4957739"/>
                </a:cubicBezTo>
                <a:lnTo>
                  <a:pt x="44266" y="4957092"/>
                </a:lnTo>
                <a:cubicBezTo>
                  <a:pt x="30798" y="4957039"/>
                  <a:pt x="19909" y="4949683"/>
                  <a:pt x="19873" y="4940609"/>
                </a:cubicBezTo>
                <a:lnTo>
                  <a:pt x="19873" y="4191554"/>
                </a:lnTo>
                <a:lnTo>
                  <a:pt x="13009" y="4167103"/>
                </a:lnTo>
                <a:cubicBezTo>
                  <a:pt x="13312" y="4153381"/>
                  <a:pt x="17586" y="4150338"/>
                  <a:pt x="19873" y="4141955"/>
                </a:cubicBezTo>
                <a:lnTo>
                  <a:pt x="19873" y="3806821"/>
                </a:lnTo>
                <a:lnTo>
                  <a:pt x="19873" y="3762336"/>
                </a:lnTo>
                <a:lnTo>
                  <a:pt x="12558" y="3737490"/>
                </a:lnTo>
                <a:cubicBezTo>
                  <a:pt x="18407" y="3727494"/>
                  <a:pt x="6970" y="3720184"/>
                  <a:pt x="4175" y="3712086"/>
                </a:cubicBezTo>
                <a:lnTo>
                  <a:pt x="560" y="3687606"/>
                </a:lnTo>
                <a:cubicBezTo>
                  <a:pt x="373" y="3681324"/>
                  <a:pt x="187" y="3675042"/>
                  <a:pt x="0" y="36687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4" name="Рисунок 4" descr="Изображение выглядит как внутренний, человек, сто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570C332-D908-4F4D-AE25-FA205F947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1225">
            <a:off x="1129173" y="1087697"/>
            <a:ext cx="4699029" cy="2643203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65B8C92-2D61-44A2-857C-E6980C2A2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658755">
            <a:off x="10976603" y="237613"/>
            <a:ext cx="464589" cy="1772054"/>
          </a:xfrm>
          <a:custGeom>
            <a:avLst/>
            <a:gdLst>
              <a:gd name="connsiteX0" fmla="*/ 0 w 555597"/>
              <a:gd name="connsiteY0" fmla="*/ 83880 h 1999290"/>
              <a:gd name="connsiteX1" fmla="*/ 49282 w 555597"/>
              <a:gd name="connsiteY1" fmla="*/ 71215 h 1999290"/>
              <a:gd name="connsiteX2" fmla="*/ 174397 w 555597"/>
              <a:gd name="connsiteY2" fmla="*/ 45224 h 1999290"/>
              <a:gd name="connsiteX3" fmla="*/ 242049 w 555597"/>
              <a:gd name="connsiteY3" fmla="*/ 54744 h 1999290"/>
              <a:gd name="connsiteX4" fmla="*/ 326503 w 555597"/>
              <a:gd name="connsiteY4" fmla="*/ 39434 h 1999290"/>
              <a:gd name="connsiteX5" fmla="*/ 343350 w 555597"/>
              <a:gd name="connsiteY5" fmla="*/ 40491 h 1999290"/>
              <a:gd name="connsiteX6" fmla="*/ 349790 w 555597"/>
              <a:gd name="connsiteY6" fmla="*/ 52348 h 1999290"/>
              <a:gd name="connsiteX7" fmla="*/ 355722 w 555597"/>
              <a:gd name="connsiteY7" fmla="*/ 54552 h 1999290"/>
              <a:gd name="connsiteX8" fmla="*/ 374741 w 555597"/>
              <a:gd name="connsiteY8" fmla="*/ 39676 h 1999290"/>
              <a:gd name="connsiteX9" fmla="*/ 469664 w 555597"/>
              <a:gd name="connsiteY9" fmla="*/ 48453 h 1999290"/>
              <a:gd name="connsiteX10" fmla="*/ 521607 w 555597"/>
              <a:gd name="connsiteY10" fmla="*/ 10408 h 1999290"/>
              <a:gd name="connsiteX11" fmla="*/ 555597 w 555597"/>
              <a:gd name="connsiteY11" fmla="*/ 0 h 1999290"/>
              <a:gd name="connsiteX12" fmla="*/ 555597 w 555597"/>
              <a:gd name="connsiteY12" fmla="*/ 1995494 h 1999290"/>
              <a:gd name="connsiteX13" fmla="*/ 537215 w 555597"/>
              <a:gd name="connsiteY13" fmla="*/ 1991185 h 1999290"/>
              <a:gd name="connsiteX14" fmla="*/ 479386 w 555597"/>
              <a:gd name="connsiteY14" fmla="*/ 1992931 h 1999290"/>
              <a:gd name="connsiteX15" fmla="*/ 462617 w 555597"/>
              <a:gd name="connsiteY15" fmla="*/ 1999290 h 1999290"/>
              <a:gd name="connsiteX16" fmla="*/ 420522 w 555597"/>
              <a:gd name="connsiteY16" fmla="*/ 1999290 h 1999290"/>
              <a:gd name="connsiteX17" fmla="*/ 382909 w 555597"/>
              <a:gd name="connsiteY17" fmla="*/ 1988738 h 1999290"/>
              <a:gd name="connsiteX18" fmla="*/ 295360 w 555597"/>
              <a:gd name="connsiteY18" fmla="*/ 1977122 h 1999290"/>
              <a:gd name="connsiteX19" fmla="*/ 256969 w 555597"/>
              <a:gd name="connsiteY19" fmla="*/ 1970444 h 1999290"/>
              <a:gd name="connsiteX20" fmla="*/ 227096 w 555597"/>
              <a:gd name="connsiteY20" fmla="*/ 1951548 h 1999290"/>
              <a:gd name="connsiteX21" fmla="*/ 222890 w 555597"/>
              <a:gd name="connsiteY21" fmla="*/ 1935696 h 1999290"/>
              <a:gd name="connsiteX22" fmla="*/ 202274 w 555597"/>
              <a:gd name="connsiteY22" fmla="*/ 1929911 h 1999290"/>
              <a:gd name="connsiteX23" fmla="*/ 197448 w 555597"/>
              <a:gd name="connsiteY23" fmla="*/ 1925621 h 1999290"/>
              <a:gd name="connsiteX24" fmla="*/ 169099 w 555597"/>
              <a:gd name="connsiteY24" fmla="*/ 1903786 h 1999290"/>
              <a:gd name="connsiteX25" fmla="*/ 92344 w 555597"/>
              <a:gd name="connsiteY25" fmla="*/ 1925464 h 1999290"/>
              <a:gd name="connsiteX26" fmla="*/ 11266 w 555597"/>
              <a:gd name="connsiteY26" fmla="*/ 1895947 h 1999290"/>
              <a:gd name="connsiteX27" fmla="*/ 0 w 555597"/>
              <a:gd name="connsiteY27" fmla="*/ 1893933 h 199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5597" h="1999290">
                <a:moveTo>
                  <a:pt x="0" y="83880"/>
                </a:moveTo>
                <a:lnTo>
                  <a:pt x="49282" y="71215"/>
                </a:lnTo>
                <a:cubicBezTo>
                  <a:pt x="91656" y="63184"/>
                  <a:pt x="135655" y="58277"/>
                  <a:pt x="174397" y="45224"/>
                </a:cubicBezTo>
                <a:cubicBezTo>
                  <a:pt x="225837" y="94025"/>
                  <a:pt x="195077" y="47856"/>
                  <a:pt x="242049" y="54744"/>
                </a:cubicBezTo>
                <a:lnTo>
                  <a:pt x="326503" y="39434"/>
                </a:lnTo>
                <a:lnTo>
                  <a:pt x="343350" y="40491"/>
                </a:lnTo>
                <a:lnTo>
                  <a:pt x="349790" y="52348"/>
                </a:lnTo>
                <a:lnTo>
                  <a:pt x="355722" y="54552"/>
                </a:lnTo>
                <a:lnTo>
                  <a:pt x="374741" y="39676"/>
                </a:lnTo>
                <a:cubicBezTo>
                  <a:pt x="402796" y="31662"/>
                  <a:pt x="441033" y="50452"/>
                  <a:pt x="469664" y="48453"/>
                </a:cubicBezTo>
                <a:cubicBezTo>
                  <a:pt x="478380" y="29604"/>
                  <a:pt x="496522" y="19255"/>
                  <a:pt x="521607" y="10408"/>
                </a:cubicBezTo>
                <a:lnTo>
                  <a:pt x="555597" y="0"/>
                </a:lnTo>
                <a:lnTo>
                  <a:pt x="555597" y="1995494"/>
                </a:lnTo>
                <a:lnTo>
                  <a:pt x="537215" y="1991185"/>
                </a:lnTo>
                <a:cubicBezTo>
                  <a:pt x="514565" y="1988101"/>
                  <a:pt x="490837" y="1988688"/>
                  <a:pt x="479386" y="1992931"/>
                </a:cubicBezTo>
                <a:lnTo>
                  <a:pt x="462617" y="1999290"/>
                </a:lnTo>
                <a:lnTo>
                  <a:pt x="420522" y="1999290"/>
                </a:lnTo>
                <a:lnTo>
                  <a:pt x="382909" y="1988738"/>
                </a:lnTo>
                <a:cubicBezTo>
                  <a:pt x="350860" y="1976654"/>
                  <a:pt x="320299" y="1963332"/>
                  <a:pt x="295360" y="1977122"/>
                </a:cubicBezTo>
                <a:cubicBezTo>
                  <a:pt x="281004" y="1978006"/>
                  <a:pt x="268406" y="1975325"/>
                  <a:pt x="256969" y="1970444"/>
                </a:cubicBezTo>
                <a:lnTo>
                  <a:pt x="227096" y="1951548"/>
                </a:lnTo>
                <a:lnTo>
                  <a:pt x="222890" y="1935696"/>
                </a:lnTo>
                <a:lnTo>
                  <a:pt x="202274" y="1929911"/>
                </a:lnTo>
                <a:lnTo>
                  <a:pt x="197448" y="1925621"/>
                </a:lnTo>
                <a:cubicBezTo>
                  <a:pt x="188240" y="1917376"/>
                  <a:pt x="178991" y="1909643"/>
                  <a:pt x="169099" y="1903786"/>
                </a:cubicBezTo>
                <a:cubicBezTo>
                  <a:pt x="158518" y="1969055"/>
                  <a:pt x="83191" y="1864739"/>
                  <a:pt x="92344" y="1925464"/>
                </a:cubicBezTo>
                <a:cubicBezTo>
                  <a:pt x="36140" y="1904645"/>
                  <a:pt x="59596" y="1967908"/>
                  <a:pt x="11266" y="1895947"/>
                </a:cubicBezTo>
                <a:lnTo>
                  <a:pt x="0" y="1893933"/>
                </a:lnTo>
                <a:close/>
              </a:path>
            </a:pathLst>
          </a:custGeom>
          <a:blipFill dpi="0" rotWithShape="1">
            <a:blip r:embed="rId3">
              <a:alphaModFix amt="84000"/>
            </a:blip>
            <a:srcRect/>
            <a:tile tx="0" ty="0" sx="100000" sy="100000" flip="none" algn="tl"/>
          </a:blipFill>
          <a:ln>
            <a:noFill/>
          </a:ln>
          <a:effectLst>
            <a:outerShdw blurRad="63500" dist="127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ребенок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3BFA0F6C-ADDE-4E02-84AB-1118489A1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7464">
            <a:off x="6308640" y="1456154"/>
            <a:ext cx="4786314" cy="269230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631B7FDF-FF70-42C1-8843-C55909468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B2CDC06-C442-466B-8A76-3D5E1EE54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C247DEB-8314-4DFE-BAD0-937EDB94DC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9A1CFE8-45D8-4B4F-BAAC-0F1BFC041B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C334D3F-33A5-415B-A94D-53FDDAA49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046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7">
            <a:extLst>
              <a:ext uri="{FF2B5EF4-FFF2-40B4-BE49-F238E27FC236}">
                <a16:creationId xmlns:a16="http://schemas.microsoft.com/office/drawing/2014/main" id="{23F5135F-115E-423C-BE4A-B56C35DC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2C1E318-0F1F-4920-8C7D-FBAC66631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E4A7237-B6EB-4FB7-8B68-7C27438D47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4E00FDE-0838-4B5B-A782-6B6C92DB0A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BC1B2F3-8E83-4A70-B103-979C67EEC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33">
            <a:extLst>
              <a:ext uri="{FF2B5EF4-FFF2-40B4-BE49-F238E27FC236}">
                <a16:creationId xmlns:a16="http://schemas.microsoft.com/office/drawing/2014/main" id="{A8EB5FC8-2239-48E5-9264-FC8EE38E1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35">
            <a:extLst>
              <a:ext uri="{FF2B5EF4-FFF2-40B4-BE49-F238E27FC236}">
                <a16:creationId xmlns:a16="http://schemas.microsoft.com/office/drawing/2014/main" id="{D8138767-8ED3-453A-8BCE-74CA205D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815" y="4067"/>
            <a:ext cx="10816185" cy="6721987"/>
          </a:xfrm>
          <a:custGeom>
            <a:avLst/>
            <a:gdLst>
              <a:gd name="connsiteX0" fmla="*/ 221942 w 10854022"/>
              <a:gd name="connsiteY0" fmla="*/ 0 h 6734599"/>
              <a:gd name="connsiteX1" fmla="*/ 8881057 w 10854022"/>
              <a:gd name="connsiteY1" fmla="*/ 0 h 6734599"/>
              <a:gd name="connsiteX2" fmla="*/ 10854022 w 10854022"/>
              <a:gd name="connsiteY2" fmla="*/ 68898 h 6734599"/>
              <a:gd name="connsiteX3" fmla="*/ 10854022 w 10854022"/>
              <a:gd name="connsiteY3" fmla="*/ 6734599 h 6734599"/>
              <a:gd name="connsiteX4" fmla="*/ 0 w 10854022"/>
              <a:gd name="connsiteY4" fmla="*/ 6355568 h 6734599"/>
              <a:gd name="connsiteX0" fmla="*/ 221942 w 10854022"/>
              <a:gd name="connsiteY0" fmla="*/ 0 h 6734599"/>
              <a:gd name="connsiteX1" fmla="*/ 8881057 w 10854022"/>
              <a:gd name="connsiteY1" fmla="*/ 0 h 6734599"/>
              <a:gd name="connsiteX2" fmla="*/ 10854022 w 10854022"/>
              <a:gd name="connsiteY2" fmla="*/ 29710 h 6734599"/>
              <a:gd name="connsiteX3" fmla="*/ 10854022 w 10854022"/>
              <a:gd name="connsiteY3" fmla="*/ 6734599 h 6734599"/>
              <a:gd name="connsiteX4" fmla="*/ 0 w 10854022"/>
              <a:gd name="connsiteY4" fmla="*/ 6355568 h 6734599"/>
              <a:gd name="connsiteX5" fmla="*/ 221942 w 10854022"/>
              <a:gd name="connsiteY5" fmla="*/ 0 h 6734599"/>
              <a:gd name="connsiteX0" fmla="*/ 221942 w 10854022"/>
              <a:gd name="connsiteY0" fmla="*/ 0 h 6734599"/>
              <a:gd name="connsiteX1" fmla="*/ 10854022 w 10854022"/>
              <a:gd name="connsiteY1" fmla="*/ 29710 h 6734599"/>
              <a:gd name="connsiteX2" fmla="*/ 10854022 w 10854022"/>
              <a:gd name="connsiteY2" fmla="*/ 6734599 h 6734599"/>
              <a:gd name="connsiteX3" fmla="*/ 0 w 10854022"/>
              <a:gd name="connsiteY3" fmla="*/ 6355568 h 6734599"/>
              <a:gd name="connsiteX4" fmla="*/ 221942 w 10854022"/>
              <a:gd name="connsiteY4" fmla="*/ 0 h 6734599"/>
              <a:gd name="connsiteX0" fmla="*/ 184105 w 10816185"/>
              <a:gd name="connsiteY0" fmla="*/ 0 h 6734599"/>
              <a:gd name="connsiteX1" fmla="*/ 10816185 w 10816185"/>
              <a:gd name="connsiteY1" fmla="*/ 29710 h 6734599"/>
              <a:gd name="connsiteX2" fmla="*/ 10816185 w 10816185"/>
              <a:gd name="connsiteY2" fmla="*/ 6734599 h 6734599"/>
              <a:gd name="connsiteX3" fmla="*/ 0 w 10816185"/>
              <a:gd name="connsiteY3" fmla="*/ 6355568 h 6734599"/>
              <a:gd name="connsiteX4" fmla="*/ 184105 w 10816185"/>
              <a:gd name="connsiteY4" fmla="*/ 0 h 6734599"/>
              <a:gd name="connsiteX0" fmla="*/ 209330 w 10816185"/>
              <a:gd name="connsiteY0" fmla="*/ 0 h 6721987"/>
              <a:gd name="connsiteX1" fmla="*/ 10816185 w 10816185"/>
              <a:gd name="connsiteY1" fmla="*/ 17098 h 6721987"/>
              <a:gd name="connsiteX2" fmla="*/ 10816185 w 10816185"/>
              <a:gd name="connsiteY2" fmla="*/ 6721987 h 6721987"/>
              <a:gd name="connsiteX3" fmla="*/ 0 w 10816185"/>
              <a:gd name="connsiteY3" fmla="*/ 6342956 h 6721987"/>
              <a:gd name="connsiteX4" fmla="*/ 209330 w 10816185"/>
              <a:gd name="connsiteY4" fmla="*/ 0 h 672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6185" h="6721987">
                <a:moveTo>
                  <a:pt x="209330" y="0"/>
                </a:moveTo>
                <a:lnTo>
                  <a:pt x="10816185" y="17098"/>
                </a:lnTo>
                <a:lnTo>
                  <a:pt x="10816185" y="6721987"/>
                </a:lnTo>
                <a:lnTo>
                  <a:pt x="0" y="6342956"/>
                </a:lnTo>
                <a:lnTo>
                  <a:pt x="209330" y="0"/>
                </a:lnTo>
                <a:close/>
              </a:path>
            </a:pathLst>
          </a:cu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пол, ребенок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69070D9-23C3-46B9-9485-B2E837FE7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8729" r="-1" b="-1"/>
          <a:stretch/>
        </p:blipFill>
        <p:spPr>
          <a:xfrm>
            <a:off x="1515390" y="1"/>
            <a:ext cx="10676610" cy="6579963"/>
          </a:xfrm>
          <a:custGeom>
            <a:avLst/>
            <a:gdLst/>
            <a:ahLst/>
            <a:cxnLst/>
            <a:rect l="l" t="t" r="r" b="b"/>
            <a:pathLst>
              <a:path w="10676610" h="6579963">
                <a:moveTo>
                  <a:pt x="215405" y="0"/>
                </a:moveTo>
                <a:lnTo>
                  <a:pt x="10676610" y="0"/>
                </a:lnTo>
                <a:lnTo>
                  <a:pt x="10676610" y="6579963"/>
                </a:lnTo>
                <a:lnTo>
                  <a:pt x="7355966" y="6464004"/>
                </a:lnTo>
                <a:lnTo>
                  <a:pt x="4702794" y="6371353"/>
                </a:lnTo>
                <a:lnTo>
                  <a:pt x="4701194" y="6371562"/>
                </a:lnTo>
                <a:cubicBezTo>
                  <a:pt x="4637876" y="6376133"/>
                  <a:pt x="4462972" y="6371398"/>
                  <a:pt x="4471635" y="6363460"/>
                </a:cubicBezTo>
                <a:lnTo>
                  <a:pt x="4433861" y="6361962"/>
                </a:lnTo>
                <a:lnTo>
                  <a:pt x="3961112" y="6345453"/>
                </a:lnTo>
                <a:lnTo>
                  <a:pt x="3243372" y="6320389"/>
                </a:lnTo>
                <a:lnTo>
                  <a:pt x="2413092" y="6291395"/>
                </a:lnTo>
                <a:lnTo>
                  <a:pt x="2393154" y="6292495"/>
                </a:lnTo>
                <a:lnTo>
                  <a:pt x="2315360" y="6300887"/>
                </a:lnTo>
                <a:lnTo>
                  <a:pt x="2298611" y="6306534"/>
                </a:lnTo>
                <a:lnTo>
                  <a:pt x="2279503" y="6300544"/>
                </a:lnTo>
                <a:cubicBezTo>
                  <a:pt x="2277186" y="6298895"/>
                  <a:pt x="2275315" y="6297068"/>
                  <a:pt x="2273947" y="6295128"/>
                </a:cubicBezTo>
                <a:lnTo>
                  <a:pt x="2212012" y="6303334"/>
                </a:lnTo>
                <a:lnTo>
                  <a:pt x="2204556" y="6303364"/>
                </a:lnTo>
                <a:lnTo>
                  <a:pt x="2153281" y="6300107"/>
                </a:lnTo>
                <a:lnTo>
                  <a:pt x="2077203" y="6289875"/>
                </a:lnTo>
                <a:lnTo>
                  <a:pt x="2053052" y="6278822"/>
                </a:lnTo>
                <a:lnTo>
                  <a:pt x="1767173" y="6268839"/>
                </a:lnTo>
                <a:lnTo>
                  <a:pt x="1759313" y="6270144"/>
                </a:lnTo>
                <a:cubicBezTo>
                  <a:pt x="1755431" y="6272141"/>
                  <a:pt x="1753270" y="6275527"/>
                  <a:pt x="1754015" y="6281083"/>
                </a:cubicBezTo>
                <a:cubicBezTo>
                  <a:pt x="1745153" y="6280220"/>
                  <a:pt x="1736444" y="6278451"/>
                  <a:pt x="1727673" y="6276451"/>
                </a:cubicBezTo>
                <a:lnTo>
                  <a:pt x="1723075" y="6275419"/>
                </a:lnTo>
                <a:lnTo>
                  <a:pt x="1705819" y="6276363"/>
                </a:lnTo>
                <a:lnTo>
                  <a:pt x="1699541" y="6270286"/>
                </a:lnTo>
                <a:lnTo>
                  <a:pt x="1641181" y="6270668"/>
                </a:lnTo>
                <a:cubicBezTo>
                  <a:pt x="1615727" y="6285700"/>
                  <a:pt x="1568880" y="6276769"/>
                  <a:pt x="1529578" y="6282433"/>
                </a:cubicBezTo>
                <a:lnTo>
                  <a:pt x="1512242" y="6288237"/>
                </a:lnTo>
                <a:lnTo>
                  <a:pt x="1398646" y="6294505"/>
                </a:lnTo>
                <a:lnTo>
                  <a:pt x="1320851" y="6302897"/>
                </a:lnTo>
                <a:lnTo>
                  <a:pt x="1304103" y="6308544"/>
                </a:lnTo>
                <a:lnTo>
                  <a:pt x="1284995" y="6302554"/>
                </a:lnTo>
                <a:cubicBezTo>
                  <a:pt x="1282678" y="6300906"/>
                  <a:pt x="1280807" y="6299080"/>
                  <a:pt x="1279438" y="6297138"/>
                </a:cubicBezTo>
                <a:lnTo>
                  <a:pt x="1217504" y="6305344"/>
                </a:lnTo>
                <a:lnTo>
                  <a:pt x="1210048" y="6305374"/>
                </a:lnTo>
                <a:lnTo>
                  <a:pt x="1158774" y="6302117"/>
                </a:lnTo>
                <a:lnTo>
                  <a:pt x="1082697" y="6291886"/>
                </a:lnTo>
                <a:cubicBezTo>
                  <a:pt x="1057648" y="6285154"/>
                  <a:pt x="1035684" y="6260420"/>
                  <a:pt x="1004086" y="6271573"/>
                </a:cubicBezTo>
                <a:cubicBezTo>
                  <a:pt x="1011465" y="6258262"/>
                  <a:pt x="966910" y="6274591"/>
                  <a:pt x="958597" y="6262852"/>
                </a:cubicBezTo>
                <a:cubicBezTo>
                  <a:pt x="953810" y="6253162"/>
                  <a:pt x="939179" y="6255858"/>
                  <a:pt x="927065" y="6253548"/>
                </a:cubicBezTo>
                <a:cubicBezTo>
                  <a:pt x="916739" y="6244315"/>
                  <a:pt x="857833" y="6241901"/>
                  <a:pt x="838376" y="6245778"/>
                </a:cubicBezTo>
                <a:cubicBezTo>
                  <a:pt x="784876" y="6262719"/>
                  <a:pt x="730857" y="6227065"/>
                  <a:pt x="687848" y="6239552"/>
                </a:cubicBezTo>
                <a:cubicBezTo>
                  <a:pt x="670765" y="6238110"/>
                  <a:pt x="659514" y="6236097"/>
                  <a:pt x="651351" y="6234065"/>
                </a:cubicBezTo>
                <a:lnTo>
                  <a:pt x="636157" y="6229343"/>
                </a:lnTo>
                <a:lnTo>
                  <a:pt x="36670" y="6208408"/>
                </a:lnTo>
                <a:lnTo>
                  <a:pt x="36752" y="6206084"/>
                </a:lnTo>
                <a:lnTo>
                  <a:pt x="10323" y="6193998"/>
                </a:lnTo>
                <a:cubicBezTo>
                  <a:pt x="3640" y="6186831"/>
                  <a:pt x="-317" y="6177124"/>
                  <a:pt x="21" y="6166561"/>
                </a:cubicBezTo>
                <a:lnTo>
                  <a:pt x="109134" y="3041977"/>
                </a:lnTo>
                <a:lnTo>
                  <a:pt x="114183" y="3032927"/>
                </a:lnTo>
                <a:lnTo>
                  <a:pt x="109891" y="3021493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33205-CCDB-410C-B936-6FEAC6F9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6" y="1892595"/>
            <a:ext cx="5550195" cy="30249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kern="1200">
                <a:solidFill>
                  <a:srgbClr val="00000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Разноцветные кубики</a:t>
            </a:r>
          </a:p>
        </p:txBody>
      </p:sp>
      <p:grpSp>
        <p:nvGrpSpPr>
          <p:cNvPr id="33" name="Group 37">
            <a:extLst>
              <a:ext uri="{FF2B5EF4-FFF2-40B4-BE49-F238E27FC236}">
                <a16:creationId xmlns:a16="http://schemas.microsoft.com/office/drawing/2014/main" id="{70D8FF9F-AB75-4BE7-AF4F-CCE1382B9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5E1DCD8-15E9-4BB3-A804-F7A4EFA56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9807CA1-E734-4098-AD21-A378B06798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>
                <a:extLst>
                  <a:ext uri="{FF2B5EF4-FFF2-40B4-BE49-F238E27FC236}">
                    <a16:creationId xmlns:a16="http://schemas.microsoft.com/office/drawing/2014/main" id="{9A03C8D4-0909-4692-92C6-BF40B34BF0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9">
              <a:extLst>
                <a:ext uri="{FF2B5EF4-FFF2-40B4-BE49-F238E27FC236}">
                  <a16:creationId xmlns:a16="http://schemas.microsoft.com/office/drawing/2014/main" id="{ECF33EB9-5EB1-4F52-80B4-375BDD93F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5627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61EB98-E0C4-4B95-984A-E7D9DFAD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6E9B6-2679-46A3-8813-634F3D28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828" y="365125"/>
            <a:ext cx="9775371" cy="1577975"/>
          </a:xfrm>
        </p:spPr>
        <p:txBody>
          <a:bodyPr>
            <a:normAutofit/>
          </a:bodyPr>
          <a:lstStyle/>
          <a:p>
            <a:pPr algn="r"/>
            <a:r>
              <a:rPr lang="ru-RU"/>
              <a:t>Дидактические игры как средство обучения и воспитания детей.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397F6D-C701-4617-97A7-D2D787B7A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590800"/>
            <a:ext cx="10432868" cy="41256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1800" dirty="0">
                <a:latin typeface="Franklin Gothic Heavy"/>
              </a:rPr>
              <a:t>Дидактическая игра - это средство обучения и воспитания детей. Они воздействуют эмоциональную интеллектуальную сферу детей стимулирующее их деятельность, в процессе которой формируется самостоятельность принятий решений, усваиваются и закрепляются полученные знания. А так же формируется социально значимые черты личности. Ценность дидактических игр заключается в том, что они создаются в обучающих целях. </a:t>
            </a:r>
            <a:endParaRPr lang="ru-RU" sz="1800">
              <a:latin typeface="Franklin Gothic Heavy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latin typeface="Franklin Gothic Heavy"/>
              </a:rPr>
              <a:t>Известный педагог A.C Макаренко писал: "Игра имеет важное значение  в жизни ребенка, имеет то же самое значение, какое у взрослого имеет деятельность - работа, служба. Каков ребенок в игре, таким во многом он будет в работе..."</a:t>
            </a:r>
            <a:br>
              <a:rPr lang="ru-RU" sz="1800" dirty="0">
                <a:latin typeface="Franklin Gothic Heavy"/>
              </a:rPr>
            </a:br>
            <a:endParaRPr lang="ru-RU" sz="1800">
              <a:latin typeface="Franklin Gothic Heavy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latin typeface="Franklin Gothic Heavy"/>
              </a:rPr>
              <a:t>В коллективных играх у детей развивается чувство социальной зависимости, умение учитывать не только собственные интересы, но и интересы окружающих.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1EEA4A-D61C-41B7-B5A5-603281856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4436" y="6388259"/>
            <a:ext cx="358083" cy="368964"/>
            <a:chOff x="4135740" y="1795926"/>
            <a:chExt cx="558732" cy="5757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EE7B44E-93C7-4005-B553-A346414F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35740" y="1795926"/>
              <a:ext cx="558732" cy="575710"/>
              <a:chOff x="1028007" y="1706560"/>
              <a:chExt cx="575710" cy="57571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01FA7B4-CF18-4913-8D2A-004CB24001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776332E-C1AA-4097-95CC-791D74F0AD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>
                <a:off x="1028007" y="1994415"/>
                <a:ext cx="57571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03ABE95-391B-45DD-9DD1-D3DCDB993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6389" y="1946248"/>
              <a:ext cx="157434" cy="1574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4855166"/>
      </p:ext>
    </p:extLst>
  </p:cSld>
  <p:clrMapOvr>
    <a:masterClrMapping/>
  </p:clrMapOvr>
</p:sld>
</file>

<file path=ppt/theme/theme1.xml><?xml version="1.0" encoding="utf-8"?>
<a:theme xmlns:a="http://schemas.openxmlformats.org/drawingml/2006/main" name="StreetscapeVTI">
  <a:themeElements>
    <a:clrScheme name="AnalogousFromLightSeedRightStep">
      <a:dk1>
        <a:srgbClr val="000000"/>
      </a:dk1>
      <a:lt1>
        <a:srgbClr val="FFFFFF"/>
      </a:lt1>
      <a:dk2>
        <a:srgbClr val="3B3522"/>
      </a:dk2>
      <a:lt2>
        <a:srgbClr val="E2E6E8"/>
      </a:lt2>
      <a:accent1>
        <a:srgbClr val="CF967D"/>
      </a:accent1>
      <a:accent2>
        <a:srgbClr val="B6A064"/>
      </a:accent2>
      <a:accent3>
        <a:srgbClr val="9EA66C"/>
      </a:accent3>
      <a:accent4>
        <a:srgbClr val="83AF60"/>
      </a:accent4>
      <a:accent5>
        <a:srgbClr val="6CB26A"/>
      </a:accent5>
      <a:accent6>
        <a:srgbClr val="62B281"/>
      </a:accent6>
      <a:hlink>
        <a:srgbClr val="5E899C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eetscapeVTI" id="{B20F88EA-96D0-4E96-9207-A1488DAC5867}" vid="{3F7E5CFE-E584-4E58-A75E-141AC45B14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StreetscapeVTI</vt:lpstr>
      <vt:lpstr>Тема: Дидактическая игра как средство обучения в детском саду. </vt:lpstr>
      <vt:lpstr>Актуальность темы:</vt:lpstr>
      <vt:lpstr>Цель самообразования</vt:lpstr>
      <vt:lpstr>Закрепляем форму</vt:lpstr>
      <vt:lpstr>Разноцветные палочки</vt:lpstr>
      <vt:lpstr>Рассматриваем картинки и пазлы</vt:lpstr>
      <vt:lpstr>Разноцветные кубики</vt:lpstr>
      <vt:lpstr>Дидактические игры как средство обучения и воспитания детей.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revision>4</cp:revision>
  <dcterms:created xsi:type="dcterms:W3CDTF">2012-07-30T23:42:41Z</dcterms:created>
  <dcterms:modified xsi:type="dcterms:W3CDTF">2021-05-23T09:28:51Z</dcterms:modified>
</cp:coreProperties>
</file>