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1" r:id="rId8"/>
    <p:sldId id="262" r:id="rId9"/>
    <p:sldId id="265" r:id="rId10"/>
    <p:sldId id="266" r:id="rId11"/>
    <p:sldId id="260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3ACB287-CEF5-4027-9564-8ED91FEAB050}">
          <p14:sldIdLst>
            <p14:sldId id="256"/>
            <p14:sldId id="257"/>
            <p14:sldId id="264"/>
            <p14:sldId id="258"/>
            <p14:sldId id="263"/>
            <p14:sldId id="259"/>
            <p14:sldId id="261"/>
            <p14:sldId id="262"/>
            <p14:sldId id="265"/>
            <p14:sldId id="266"/>
            <p14:sldId id="260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9372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31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67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5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19599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8787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9742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175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405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15394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59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B2C0819-97E4-486F-AF39-31941C355210}" type="datetimeFigureOut">
              <a:rPr lang="ru-RU" smtClean="0"/>
              <a:t>20.05.2021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A295F4A-B505-448C-8E62-0B4826847F0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460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09CA4-6E45-4954-A811-C1887CE456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/>
              <a:t>Организация самообслуживания дошкольников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86F5D28-A1FC-4344-8D98-996EC9CDE8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Подготовила воспитатель старшей</a:t>
            </a:r>
          </a:p>
          <a:p>
            <a:r>
              <a:rPr lang="ru-RU" dirty="0"/>
              <a:t> логопедической группы №8 </a:t>
            </a:r>
          </a:p>
          <a:p>
            <a:r>
              <a:rPr lang="ru-RU" dirty="0"/>
              <a:t>Алексеева Юлия Николаевна</a:t>
            </a:r>
          </a:p>
        </p:txBody>
      </p:sp>
    </p:spTree>
    <p:extLst>
      <p:ext uri="{BB962C8B-B14F-4D97-AF65-F5344CB8AC3E}">
        <p14:creationId xmlns:p14="http://schemas.microsoft.com/office/powerpoint/2010/main" val="55119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985E9-9E09-4C2A-A443-7B3D892D4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405352"/>
            <a:ext cx="10178322" cy="1492132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навыки самообслуживания в разных возрастных группах</a:t>
            </a: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7DC45-220A-42CA-BE93-41FB14F77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24087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 детьми старшего дошкольного возраста закрепляется ряд более сложных обязанностей по самообслуживанию. В практике воспитания детей старшего дошкольного возраста большое значение придается длительным обязанностям по самообслуживанию и близкому к нему бытовому труду. </a:t>
            </a:r>
          </a:p>
          <a:p>
            <a:pPr marL="0" indent="0">
              <a:buNone/>
            </a:pPr>
            <a:r>
              <a:rPr lang="ru-RU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ВАЖНО! Качество и правильная последовательность действий находится вне внимания взрослого. При этом считается немаловажным следить за тем, перешел ли навык в привычку. Подобная ситуация приводит к тому, что даже у детей шестилетнего возраста попадается необходимость выполнять навыки самообслуживания исходя только из требований взрослого. Это может привести к потере, казалось бы, уже сформированного навыка. </a:t>
            </a:r>
          </a:p>
        </p:txBody>
      </p:sp>
    </p:spTree>
    <p:extLst>
      <p:ext uri="{BB962C8B-B14F-4D97-AF65-F5344CB8AC3E}">
        <p14:creationId xmlns:p14="http://schemas.microsoft.com/office/powerpoint/2010/main" val="3250474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EC2034-09FE-4322-8F66-87D55056D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129" y="227700"/>
            <a:ext cx="12199855" cy="149213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Методика руководства 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самообслуживанием 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F8ACB9-E5FB-4C4C-AEB1-82A57ABDC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129" y="1474734"/>
            <a:ext cx="10178322" cy="35935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u="sng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Наглядные методы </a:t>
            </a:r>
          </a:p>
          <a:p>
            <a:pPr marL="0" indent="0">
              <a:buNone/>
            </a:pPr>
            <a:r>
              <a:rPr lang="ru-RU" sz="80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При применении наглядного метода используется пошаговый показ и подробное разъяснение правильного выполнения того или иного действия. Он способствует результативности обучения навыкам самообслуживания, так как учит детей точности и исполнительности в выполнении определенных действий. При обучении одеванию, умыванию, важно неукоснительно соблюдать определенный способ и алгоритм целенаправленных действий.</a:t>
            </a:r>
          </a:p>
          <a:p>
            <a:pPr marL="0" indent="0">
              <a:buNone/>
            </a:pP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Показ выполнения каждого элемента деятельности и их последовательности;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Алгоритмы (схемы) различных процессов самообслуживания;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Наблюдение за действиями взрослого;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Рассматривание иллюстраций, моделей;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Просмотр диафильмов, мультфильмов;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620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CCA0EB-4C81-4544-AB1A-1A887A8E5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264" y="1295626"/>
            <a:ext cx="10178322" cy="35935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b="1" u="sng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Словесные методы и приемы общего напоминания:</a:t>
            </a:r>
          </a:p>
          <a:p>
            <a:pPr marL="0" indent="0">
              <a:buNone/>
            </a:pPr>
            <a:r>
              <a:rPr lang="ru-RU" sz="8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Необходимо применять для выполнения какой-либо задачи, в то время когда определенные навыки самообслуживания уже сформированы. Данный метод требует особенного контроля за деятельностью детей и каждым изменением в ней. Сигналом необходимости перехода к более общим напоминаниям будет служить угасание интереса детей к изучаемым процессам самообслуживания: одеванию, умыванию и пр. Выполнение детьми этих заданий без дополнительных разъяснений способствует проявлению активности, самостоятельности</a:t>
            </a:r>
          </a:p>
          <a:p>
            <a:pPr marL="0" indent="0">
              <a:buNone/>
            </a:pPr>
            <a:endParaRPr lang="ru-RU" sz="80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Объяснения действий взрослого в ходе показа;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Подробное словесное объяснение без показа;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Общее или индивидуальное напоминание;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Контроль и оценка деятельности детей;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9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Чтение художественной литературы, потешки, загадки, присказки</a:t>
            </a:r>
          </a:p>
          <a:p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350D430-4934-4036-8D19-52E28DACC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596" y="246553"/>
            <a:ext cx="12199855" cy="149213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Методика руководства 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самообслуживанием 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5807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CCA0EB-4C81-4544-AB1A-1A887A8E5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596" y="1525725"/>
            <a:ext cx="10178322" cy="359359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400" b="1" u="sng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Практические, игровые методы: </a:t>
            </a:r>
            <a:endParaRPr lang="ru-RU" b="1" u="sng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Игровые приемы, которые тоже относятся к практическому методу способствует повышению интереса детей к самостоятельности в использовании игрушек, организации игр с ними (куклу одеть, раздеть, уложить спать, накормить). </a:t>
            </a:r>
          </a:p>
          <a:p>
            <a:pPr marL="0" indent="0">
              <a:buNone/>
            </a:pPr>
            <a:endParaRPr lang="ru-RU" sz="2400" b="1" u="sng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Сюрпризные моменты;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Игры с куклами, кукольный театр, игрушки бибабо;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Упражнения в выполнении навыков самообслуживания;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Использование специальных игр и пособий для обучения детей застегиванию пуговиц, шнуровке</a:t>
            </a:r>
            <a:r>
              <a:rPr lang="ru-RU" sz="2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350D430-4934-4036-8D19-52E28DACC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596" y="246553"/>
            <a:ext cx="12199855" cy="149213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Методика руководства 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самообслуживанием 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326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799EDDD-26D9-459D-B3AE-90594148D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7982" y="805993"/>
            <a:ext cx="10390425" cy="5466089"/>
          </a:xfrm>
        </p:spPr>
        <p:txBody>
          <a:bodyPr>
            <a:normAutofit fontScale="92500" lnSpcReduction="1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 первоочередным задачам воспитания маленького ребенка следует отнести воспитание культурно-гигиенических навыков.  Прежде всего, необходимо вызвать у воспитанников желание действовать определенным образом.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Показ, сопровождаемый объяснением, позволяет быстро перейти к словесным указаниям или требованиям. Следует учитывать, что маленькому воспитаннику трудно отказаться от своих желаний, трудно затормозить свои действия, ему гораздо легче что-то сделать, поэтому в своих требованиях надо стараться отвлечь его от ненужного действия и переключить его на нужное.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Если постоянно пользоваться запретом: «Нельзя брызгаться водой, нельзя трогать вещи, нельзя бросать куклу», то у него уже в этом возрасте может развиться упрямство и своеволие. Ведь складывается понятие, что взрослые «мешают» ребенку интересно действовать: вертеть, крутить, двигать, стучать. А действовать ему просто необходимо, поэтому и нужно переключить малыша с ненужного действия на полезное.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Постепенно повышая требования к воспитаннику, необходимо проводить работу с семьей. Приглашать родителей в группу, показывать условия жизни их детей и приемы обучения. Чаще посещать воспитанника дома, смотреть какие условия созданы для развития самостоятельности у детей, а в индивидуальных беседах рассказать, чему уже научился их ребенок и что нужно продолжать закреплять дома.</a:t>
            </a:r>
          </a:p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4F873EE-4AC1-4781-9879-090B46B3E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596" y="246553"/>
            <a:ext cx="12199855" cy="149213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итоги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320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9EE006-5298-467F-BE78-624D51BE4066}"/>
              </a:ext>
            </a:extLst>
          </p:cNvPr>
          <p:cNvSpPr txBox="1"/>
          <p:nvPr/>
        </p:nvSpPr>
        <p:spPr>
          <a:xfrm>
            <a:off x="2318714" y="1363569"/>
            <a:ext cx="7739686" cy="5407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679705-28AA-46E4-B79E-394C8BBDDDF0}"/>
              </a:ext>
            </a:extLst>
          </p:cNvPr>
          <p:cNvSpPr txBox="1"/>
          <p:nvPr/>
        </p:nvSpPr>
        <p:spPr>
          <a:xfrm>
            <a:off x="1608841" y="360597"/>
            <a:ext cx="8766928" cy="7648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600" dirty="0"/>
              <a:t>ВВЕДЕНИЕ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Самообслуживание -  это труд ребенка, направленный на обслуживание им самого себя (одевание-раздевание, прием пищи, санитарно-гигиенические процедуры).</a:t>
            </a: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Самообслуживание - это постоянная забота о чистоте тела, о порядке в костюме, готовность сделать для этого все необходимое и сделать без требований извне, из внутренней потребности, соблюдать гигиенические правила, прием пищи, одевание и раздевание.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Кроме этого, </a:t>
            </a:r>
            <a:r>
              <a:rPr lang="ru-RU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самообслуживание ребёнок впервые устанавливает известные отношения с окружающими людьми, осознаёт свои обязанности по отношению к ним. Через него ребёнок узнаёт цену заботам о себе и постепенно приобретает умение действенно заботиться о своих близких.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069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D7ABF-8DD0-4909-874F-133961F7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507" y="533214"/>
            <a:ext cx="10380998" cy="1492132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Цель работы </a:t>
            </a: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более глубокое исследование и понимание физических и психологических процессов при формировании детской самостоятельности и навыков самообслуживания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ожидаемый результат </a:t>
            </a: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реализация более актуального подхода при развитии у воспитанников навыков самообслуживания и самостоятельности</a:t>
            </a:r>
            <a:b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985250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9EE006-5298-467F-BE78-624D51BE4066}"/>
              </a:ext>
            </a:extLst>
          </p:cNvPr>
          <p:cNvSpPr txBox="1"/>
          <p:nvPr/>
        </p:nvSpPr>
        <p:spPr>
          <a:xfrm>
            <a:off x="2318714" y="1363569"/>
            <a:ext cx="7739686" cy="5407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679705-28AA-46E4-B79E-394C8BBDDDF0}"/>
              </a:ext>
            </a:extLst>
          </p:cNvPr>
          <p:cNvSpPr txBox="1"/>
          <p:nvPr/>
        </p:nvSpPr>
        <p:spPr>
          <a:xfrm>
            <a:off x="1774597" y="86296"/>
            <a:ext cx="690042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3600" dirty="0"/>
              <a:t>АКТУАЛЬНОСТЬ ТЕМЫ</a:t>
            </a:r>
          </a:p>
          <a:p>
            <a:pPr>
              <a:spcAft>
                <a:spcPts val="600"/>
              </a:spcAft>
            </a:pPr>
            <a:r>
              <a:rPr lang="ru-RU" sz="36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91D160-6AD0-40F3-996E-DC617DCC20D4}"/>
              </a:ext>
            </a:extLst>
          </p:cNvPr>
          <p:cNvSpPr txBox="1"/>
          <p:nvPr/>
        </p:nvSpPr>
        <p:spPr>
          <a:xfrm>
            <a:off x="947127" y="724932"/>
            <a:ext cx="1029774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В детском саду воспитатели ведут работу по формированию простейших навыков самостоятельности у детей, а в семье нередко бывает так, что родители не продолжают эту работу, процесс становления навыков прерывается. Детям нелегко подстраиваться к противоречивым требованиям взрослых. Поэтому, для эффективного становления навыков </a:t>
            </a:r>
            <a:r>
              <a:rPr lang="ru-RU" sz="2400" dirty="0"/>
              <a:t>саморазвития у ребенка очень важна совместная работа дошкольной организации и семьи.</a:t>
            </a:r>
          </a:p>
          <a:p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Также трудность в формировании навыков самообслуживания у детей дошкольного возраста нередко заключается в том, что родители очень часто чрезмерно опекают ребенка и считают ненужным ему многие действия совершать самостоятельно. </a:t>
            </a:r>
          </a:p>
          <a:p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Исходя их этого, можно сделать можно сделать заключение, что при слабой поддержке со стороны родителей воспитанников, детский сад – становится главным местом для развития самостоятельности детей. </a:t>
            </a:r>
          </a:p>
        </p:txBody>
      </p:sp>
    </p:spTree>
    <p:extLst>
      <p:ext uri="{BB962C8B-B14F-4D97-AF65-F5344CB8AC3E}">
        <p14:creationId xmlns:p14="http://schemas.microsoft.com/office/powerpoint/2010/main" val="76253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C79A3F-2167-4D0C-8A38-22895974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247734"/>
            <a:ext cx="10178322" cy="1492132"/>
          </a:xfrm>
        </p:spPr>
        <p:txBody>
          <a:bodyPr/>
          <a:lstStyle/>
          <a:p>
            <a:r>
              <a:rPr lang="ru-RU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Психологический аспект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F115D6-A06C-4615-A968-7FE63BDD9C7A}"/>
              </a:ext>
            </a:extLst>
          </p:cNvPr>
          <p:cNvSpPr txBox="1"/>
          <p:nvPr/>
        </p:nvSpPr>
        <p:spPr>
          <a:xfrm>
            <a:off x="1178351" y="993800"/>
            <a:ext cx="1050146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Самостоятельность — важнейшее психологическое новообразование, возникающее на границе раннего дошкольного детства. </a:t>
            </a:r>
            <a:br>
              <a:rPr lang="ru-RU" sz="2400" dirty="0"/>
            </a:br>
            <a:endParaRPr lang="ru-RU" sz="2400" dirty="0"/>
          </a:p>
          <a:p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Формирование навыков самообслуживания имеет первостепенное значение для психического развития ребенка в целом. </a:t>
            </a:r>
          </a:p>
          <a:p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Развитые навыки самообслуживания влияют на: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личная самооценку ребенка,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формирование его независимости,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формирование осознания себя равноправного члена детского общества и семейного коллектива,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установление отношений с окружающими людьми,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осознание своих обязанностей в обществе. </a:t>
            </a:r>
            <a:br>
              <a:rPr lang="ru-RU" sz="2400" dirty="0"/>
            </a:br>
            <a:br>
              <a:rPr lang="ru-RU" sz="2400" dirty="0"/>
            </a:br>
            <a:br>
              <a:rPr lang="ru-RU" sz="2400" dirty="0"/>
            </a:br>
            <a:endParaRPr lang="ru-RU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53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01050-5EDF-4D26-9228-C05190A6E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978408"/>
            <a:ext cx="10178322" cy="1492132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ЦЕЛИ развития САМООБСЛУЖИВАНИЯ у детей</a:t>
            </a:r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FB96C-E313-471D-936C-F987B40B3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Приобщение детей к систематическому труду,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терпения, упорства, желания доводить дело до конца, внимательности, сосредоточенности, 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критичного отношения к себе и своему внешнему виду,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устойчивой потребности в чистоте и опрятности,</a:t>
            </a:r>
          </a:p>
          <a:p>
            <a:pPr marL="285750" indent="-285750" algn="l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Постепенное становление личности ребенка как полноправного члена общества через овладение социальными нормами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4471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0D8B0A-FA0E-436B-9A94-A180A045B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В условия организации самообслуживания  детей  входит 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F80AB6-178E-4016-9D49-1CB16B5C4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35935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 создание мотивации трудовой деятельности;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 создание в группе трудовой атмосферы, постоянной занятости, стремление к полезным делам;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3. учет нагрузки, состояния здоровья, интересов, способностей ребенка;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4. систематическое включение каждого ребенка в труд на правах партнера;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5. создание эмоционально-положительной обстановки в процессе труда4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6. демонстрация заинтересованности педагога;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7. подбор оборудования для труда;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8. поощрения в процессе и по результатам труда.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4825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985E9-9E09-4C2A-A443-7B3D892D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навыки самообслуживания в разных возрастных группах</a:t>
            </a: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7DC45-220A-42CA-BE93-41FB14F77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67527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младшем дошкольном возрасте-3-4 года у ребёнка начинает складываться сознательное руководство своим поведением. Во много раз повышается активность, а стремление к самостоятельности становится основной характеристикой возраста («Я сам! Я хочу! Я умею! Я тоже буду»).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ВАЖНО! Ребёнок начинает верить в свои возможности. Уже может намечать цель, но его внимание по-прежнему остаётся неустойчивым, он всё так же быстро отвлекается, утомляется. Особый интерес ребёнок проявляет к людям, выполняющим какую-либо работу. Пример воспитателя и его внимание крайне важны. </a:t>
            </a:r>
          </a:p>
        </p:txBody>
      </p:sp>
    </p:spTree>
    <p:extLst>
      <p:ext uri="{BB962C8B-B14F-4D97-AF65-F5344CB8AC3E}">
        <p14:creationId xmlns:p14="http://schemas.microsoft.com/office/powerpoint/2010/main" val="419078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F985E9-9E09-4C2A-A443-7B3D892D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навыки самообслуживания в разных возрастных группах</a:t>
            </a:r>
            <a:endParaRPr lang="ru-RU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E7DC45-220A-42CA-BE93-41FB14F77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65869"/>
            <a:ext cx="10178322" cy="3593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средней группе (дети 4 и 5года жизни), помимо закрепления ранее усвоенных навыков, проводится работа по формированию у детей более сложных навыков самообслуживания. Дети средней группы могут проявлять большую самостоятельность в умывании, одевании, еде. Эти задачи остаются на данной возрастной ступени по-прежнему главными.  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400" b="1" i="1" dirty="0">
                <a:solidFill>
                  <a:srgbClr val="FF0000"/>
                </a:solidFill>
              </a:rPr>
              <a:t>ВАЖНО! При закреплении у детей этого возраста навыков самообслуживания воспитатель все чаще обращается к их сознанию. Он указывает детям на постоянные обязанности в этом виде труда, объясняет, почему надо их выполнять, показывает их значимость для окружающих. </a:t>
            </a:r>
            <a:endParaRPr lang="ru-RU" sz="2400" b="1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49777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Override1.xml><?xml version="1.0" encoding="utf-8"?>
<a:themeOverride xmlns:a="http://schemas.openxmlformats.org/drawingml/2006/main">
  <a:clrScheme name="Эмблема">
    <a:dk1>
      <a:sysClr val="windowText" lastClr="000000"/>
    </a:dk1>
    <a:lt1>
      <a:sysClr val="window" lastClr="FFFFFF"/>
    </a:lt1>
    <a:dk2>
      <a:srgbClr val="2A1A00"/>
    </a:dk2>
    <a:lt2>
      <a:srgbClr val="F3F3F2"/>
    </a:lt2>
    <a:accent1>
      <a:srgbClr val="F8B323"/>
    </a:accent1>
    <a:accent2>
      <a:srgbClr val="656A59"/>
    </a:accent2>
    <a:accent3>
      <a:srgbClr val="46B2B5"/>
    </a:accent3>
    <a:accent4>
      <a:srgbClr val="8CAA7E"/>
    </a:accent4>
    <a:accent5>
      <a:srgbClr val="D36F68"/>
    </a:accent5>
    <a:accent6>
      <a:srgbClr val="826276"/>
    </a:accent6>
    <a:hlink>
      <a:srgbClr val="46B2B5"/>
    </a:hlink>
    <a:folHlink>
      <a:srgbClr val="A46694"/>
    </a:folHlink>
  </a:clrScheme>
</a:themeOverride>
</file>

<file path=ppt/theme/themeOverride2.xml><?xml version="1.0" encoding="utf-8"?>
<a:themeOverride xmlns:a="http://schemas.openxmlformats.org/drawingml/2006/main">
  <a:clrScheme name="Эмблема">
    <a:dk1>
      <a:sysClr val="windowText" lastClr="000000"/>
    </a:dk1>
    <a:lt1>
      <a:sysClr val="window" lastClr="FFFFFF"/>
    </a:lt1>
    <a:dk2>
      <a:srgbClr val="2A1A00"/>
    </a:dk2>
    <a:lt2>
      <a:srgbClr val="F3F3F2"/>
    </a:lt2>
    <a:accent1>
      <a:srgbClr val="F8B323"/>
    </a:accent1>
    <a:accent2>
      <a:srgbClr val="656A59"/>
    </a:accent2>
    <a:accent3>
      <a:srgbClr val="46B2B5"/>
    </a:accent3>
    <a:accent4>
      <a:srgbClr val="8CAA7E"/>
    </a:accent4>
    <a:accent5>
      <a:srgbClr val="D36F68"/>
    </a:accent5>
    <a:accent6>
      <a:srgbClr val="826276"/>
    </a:accent6>
    <a:hlink>
      <a:srgbClr val="46B2B5"/>
    </a:hlink>
    <a:folHlink>
      <a:srgbClr val="A4669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1278</Words>
  <Application>Microsoft Office PowerPoint</Application>
  <PresentationFormat>Широкоэкранный</PresentationFormat>
  <Paragraphs>84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Calibri</vt:lpstr>
      <vt:lpstr>Corbel</vt:lpstr>
      <vt:lpstr>Gill Sans MT</vt:lpstr>
      <vt:lpstr>Impact</vt:lpstr>
      <vt:lpstr>Times New Roman</vt:lpstr>
      <vt:lpstr>Wingdings</vt:lpstr>
      <vt:lpstr>Эмблема</vt:lpstr>
      <vt:lpstr>Организация самообслуживания дошкольников</vt:lpstr>
      <vt:lpstr>Презентация PowerPoint</vt:lpstr>
      <vt:lpstr>Цель работы –  более глубокое исследование и понимание физических и психологических процессов при формировании детской самостоятельности и навыков самообслуживания  ожидаемый результат –  реализация более актуального подхода при развитии у воспитанников навыков самообслуживания и самостоятельности   </vt:lpstr>
      <vt:lpstr>Презентация PowerPoint</vt:lpstr>
      <vt:lpstr>Психологический аспект </vt:lpstr>
      <vt:lpstr>ЦЕЛИ развития САМООБСЛУЖИВАНИЯ у детей:  </vt:lpstr>
      <vt:lpstr>В условия организации самообслуживания  детей  входит :</vt:lpstr>
      <vt:lpstr>навыки самообслуживания в разных возрастных группах</vt:lpstr>
      <vt:lpstr>навыки самообслуживания в разных возрастных группах</vt:lpstr>
      <vt:lpstr>навыки самообслуживания в разных возрастных группах</vt:lpstr>
      <vt:lpstr>Методика руководства  самообслуживанием  </vt:lpstr>
      <vt:lpstr>Методика руководства  самообслуживанием  </vt:lpstr>
      <vt:lpstr>Методика руководства  самообслуживанием  </vt:lpstr>
      <vt:lpstr>итоги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самообслуживания дошкольников</dc:title>
  <dc:creator>Юлия Алексеева</dc:creator>
  <cp:lastModifiedBy>User</cp:lastModifiedBy>
  <cp:revision>19</cp:revision>
  <dcterms:created xsi:type="dcterms:W3CDTF">2021-05-19T15:01:01Z</dcterms:created>
  <dcterms:modified xsi:type="dcterms:W3CDTF">2021-05-20T13:31:29Z</dcterms:modified>
</cp:coreProperties>
</file>