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3" r:id="rId10"/>
    <p:sldId id="274" r:id="rId11"/>
    <p:sldId id="272" r:id="rId12"/>
    <p:sldId id="260" r:id="rId13"/>
    <p:sldId id="261" r:id="rId14"/>
    <p:sldId id="262" r:id="rId15"/>
    <p:sldId id="263" r:id="rId16"/>
    <p:sldId id="26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357430"/>
            <a:ext cx="6958034" cy="1470025"/>
          </a:xfrm>
        </p:spPr>
        <p:txBody>
          <a:bodyPr/>
          <a:lstStyle/>
          <a:p>
            <a:r>
              <a:rPr lang="ru-RU" dirty="0" smtClean="0"/>
              <a:t>Развитие связной речи у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53435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МБДОУ №52 «Березка»</a:t>
            </a:r>
          </a:p>
          <a:p>
            <a:r>
              <a:rPr lang="ru-RU" dirty="0" smtClean="0"/>
              <a:t>Презентация по самообразованию </a:t>
            </a:r>
          </a:p>
          <a:p>
            <a:r>
              <a:rPr lang="ru-RU" dirty="0" smtClean="0"/>
              <a:t>Медведевой Т.А.</a:t>
            </a:r>
            <a:endParaRPr lang="ru-RU" dirty="0"/>
          </a:p>
        </p:txBody>
      </p:sp>
      <p:pic>
        <p:nvPicPr>
          <p:cNvPr id="4" name="Picture 2" descr="C:\Users\Денис\Documents\лф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1002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Денис\Documents\лф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071942"/>
            <a:ext cx="2652725" cy="218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hello_html_m7a8672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58091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Использовала  в работе по развитию связной речи приёмы мнемотехники.. </a:t>
            </a: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любая работа, мнемотехника строится от простого к сложному. Начала работу с простейших </a:t>
            </a:r>
            <a:r>
              <a:rPr lang="ru-RU" sz="3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мнемоквадратов</a:t>
            </a: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 - в переводе с греческого - «искусство запоминания»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Мнемотаблицы-схемы</a:t>
            </a: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служат дидактическим материалом в моей работе по развитию связной речи детей. Я их использую для: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обогащения словарного запаса,</a:t>
            </a:r>
            <a: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отгадывании и загадывании загадок,</a:t>
            </a:r>
            <a: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заучивании стихов.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схемы помогают детям самостоятельно определить главные свойства и признаки рассматриваемого предмета, установить последовательность изложения выявленных признаков; обогащают словарный запас детей.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Для разучивания стихов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http://detsad58.su/wp-content/uploads/2016/05/may_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429288" cy="507467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rutalwatches.ru/nzatvexi/151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отгадывания загадок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лександр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819" y="1071546"/>
            <a:ext cx="7294081" cy="547056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27523" cy="609564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дошкольный возраст наиболее благоприятен для обучения творческому рассказыванию, то есть сочинению детьми сказок.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течение года играла с детьми в дидактические игры: «Подбери картинку к сказке», «Расскажи сказку», «Разрезные картинки по сказкам», «Угадай сказку». Составляли с детьми сказки о своей семье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Учила  детей сочинять сказки; последовательно, связно рассказывать их друг другу .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этапы работы по обучению сочинения сказок: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Сотворчество со взрослыми.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придумывание продолжения и завершения сказки, начатой воспитателем,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придумывание по плану воспитателя,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придумывание сказки на основе литературного образца,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-изменение конца сказки,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-включение в сюжет сказки дополнительных персонажей.</a:t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Использовала  </a:t>
            </a:r>
            <a:r>
              <a:rPr lang="ru-RU" sz="1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пересказа сказок.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005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Ncy;&amp;acy;&amp;chcy;&amp;acy;&amp;lcy;&amp;softcy;&amp;ncy;&amp;acy;&amp;yacy; &amp;ocy;&amp;bcy;&amp;shchcy;&amp;iecy;&amp;ocy;&amp;bcy;&amp;rcy;&amp;acy;&amp;zcy;&amp;ocy;&amp;vcy;&amp;acy;&amp;tcy;&amp;iecy;&amp;lcy;&amp;softcy;&amp;ncy;&amp;acy;&amp;yacy; &amp;shcy;&amp;kcy;&amp;ocy;&amp;lcy;&amp;acy; &quot;&amp;Ocy;&amp;tcy;&amp;kcy;&amp;rcy;&amp;ycy;&amp;tcy;&amp;icy;&amp;iecy;&quot; - &amp;Kcy;&amp;ocy;&amp;ncy;&amp;scy;&amp;ucy;&amp;lcy;&amp;softcy;&amp;tcy;&amp;acy;&amp;tscy;&amp;icy;&amp;icy; &amp;shcy;&amp;kcy;&amp;ocy;&amp;lcy;&amp;softcy;&amp;ncy;&amp;ocy;&amp;gcy;&amp;ocy; &amp;lcy;&amp;ocy;&amp;gcy;&amp;ocy;&amp;pcy;&amp;ie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27289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615130" cy="1928826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повысить профессиональную квалификацию по вопросу развития связной речи у детей дошкольного возраста в соответствии с ФГОС.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3840171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- изучение и использование инновационных технологий в работе по формированию связной речи у детей,</a:t>
            </a:r>
          </a:p>
          <a:p>
            <a:r>
              <a:rPr lang="ru-RU" dirty="0" smtClean="0"/>
              <a:t>- создание предметно-</a:t>
            </a:r>
            <a:r>
              <a:rPr lang="ru-RU" b="1" dirty="0" smtClean="0"/>
              <a:t>развивающей</a:t>
            </a:r>
            <a:r>
              <a:rPr lang="ru-RU" dirty="0" smtClean="0"/>
              <a:t> среды по формированию и </a:t>
            </a:r>
            <a:r>
              <a:rPr lang="ru-RU" b="1" dirty="0" smtClean="0"/>
              <a:t>развитию</a:t>
            </a:r>
            <a:r>
              <a:rPr lang="ru-RU" dirty="0" smtClean="0"/>
              <a:t> связной речи у детей </a:t>
            </a:r>
            <a:r>
              <a:rPr lang="ru-RU" b="1" dirty="0" smtClean="0"/>
              <a:t>дошкольного возраста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разработка системы работы с родителями по </a:t>
            </a:r>
            <a:r>
              <a:rPr lang="ru-RU" b="1" dirty="0" smtClean="0"/>
              <a:t>развитию связной речи детей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обобщение опыта работы по данной теме</a:t>
            </a:r>
          </a:p>
          <a:p>
            <a:endParaRPr lang="ru-RU" dirty="0"/>
          </a:p>
        </p:txBody>
      </p:sp>
      <p:pic>
        <p:nvPicPr>
          <p:cNvPr id="4" name="Picture 2" descr="&amp;Ucy;&amp;rcy;&amp;ocy;&amp;kcy;&amp;icy; &amp;lcy;&amp;icy;&amp;tcy;&amp;iecy;&amp;rcy;&amp;acy;&amp;tcy;&amp;ucy;&amp;rcy;&amp;ncy;&amp;ocy;&amp;gcy;&amp;ocy; &amp;chcy;&amp;tcy;&amp;iecy;&amp;ncy;&amp;icy;&amp;yacy; - &amp;Pcy;&amp;rcy;&amp;iecy;&amp;pcy;&amp;ocy;&amp;dcy;&amp;acy;&amp;vcy;&amp;acy;&amp;ncy;&amp;icy;&amp;iecy; &amp;vcy; &amp;ncy;&amp;acy;&amp;chcy;&amp;acy;&amp;lcy;&amp;softcy;&amp;ncy;&amp;ocy;&amp;jcy; &amp;shcy;&amp;kcy;&amp;ocy;&amp;lcy;&amp;iecy; - &amp;Kcy;&amp;acy;&amp;tcy;&amp;acy;&amp;lcy;&amp;ocy;&amp;gcy; &amp;scy;&amp;tcy;&amp;acy;&amp;tcy;&amp;iecy;&amp;jcy; - &amp;Scy;&amp;acy;&amp;jcy;&amp;tcy; &amp;Scy;&amp;acy;&amp;dcy;&amp;ycy;&amp;gcy;&amp;ocy;&amp;vcy;&amp;ocy;&amp;jcy; &amp;IEcy;&amp;lcy;&amp;iecy;&amp;ncy;&amp;ycy; &amp;ucy;&amp;chcy;&amp;icy;&amp;tcy;&amp;iecy;&amp;lcy;&amp;yacy; &amp;ncy;&amp;acy;&amp;chcy;&amp;acy;&amp;lcy;&amp;softcy;&amp;ncy;&amp;ycy;&amp;khcy; &amp;kcy;&amp;lcy;&amp;acy;&amp;scy;&amp;s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42876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связной речи – одна из основных и главных задач детского сада.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последнее время дети стали меньше общаться со  взрослыми и сверстниками. В основном дети заняты компьютером и телевизором. Речь детей плохо развита. Они не умеют вести диалог, составлять рассказы, плохо пересказывают.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 связи с вступлением ФГОС, особую актуальность приобретает проблема развития речи детей дошкольного возраста. Развития связной речи ребенка является важнейшим условием его полноценного речевого и общего психического развития, поскольку язык и речь выполняют психическую функцию в развитии мышления и речевого общения, в планировании и организации деятельности ребенка, самоорганизации поведения, в формировании социальных связей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Связная речь является важным показателем умственных способностей ребёнка и готовности его к школьному обучению.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Поэтому свою тему по самообразованию считаю актуальной и значимой во все времена.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копилка пополнилась следующими материалами, которые  способствуют развитию речи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детей:</a:t>
            </a:r>
            <a:b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1.Пальчиковая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гимнастика.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 развитие речи через мелкую моторику)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2.Дыхательная артикуляционная  гимнастика.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3.Словесные дидактические игры.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.Потешки, поговорки, пословицы, загадки.</a:t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Мнемотехники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3074" name="Picture 2" descr="C:\Users\Александр\Desktop\14663598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0884"/>
            <a:ext cx="7786742" cy="53950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s1200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66" y="428604"/>
            <a:ext cx="8127524" cy="60599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артикуляционная  гимнастика</a:t>
            </a:r>
            <a:endParaRPr lang="ru-RU" dirty="0"/>
          </a:p>
        </p:txBody>
      </p:sp>
      <p:pic>
        <p:nvPicPr>
          <p:cNvPr id="5122" name="Picture 2" descr="C:\Users\Александр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00200"/>
            <a:ext cx="7000923" cy="49006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985791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37253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Словесные дидактические игры</a:t>
            </a:r>
            <a:endParaRPr lang="ru-RU" dirty="0"/>
          </a:p>
        </p:txBody>
      </p:sp>
      <p:pic>
        <p:nvPicPr>
          <p:cNvPr id="7170" name="Picture 2" descr="C:\Users\Александр\Desktop\hello_html_m4da140d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143799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143</Words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Развитие связной речи у дошкольников</vt:lpstr>
      <vt:lpstr>Цель: повысить профессиональную квалификацию по вопросу развития связной речи у детей дошкольного возраста в соответствии с ФГОС.</vt:lpstr>
      <vt:lpstr>Актуальность:  Развитие связной речи – одна из основных и главных задач детского сада. В последнее время дети стали меньше общаться со  взрослыми и сверстниками. В основном дети заняты компьютером и телевизором. Речь детей плохо развита. Они не умеют вести диалог, составлять рассказы, плохо пересказывают. В настоящее время в связи с вступлением ФГОС, особую актуальность приобретает проблема развития речи детей дошкольного возраста. Развития связной речи ребенка является важнейшим условием его полноценного речевого и общего психического развития, поскольку язык и речь выполняют психическую функцию в развитии мышления и речевого общения, в планировании и организации деятельности ребенка, самоорганизации поведения, в формировании социальных связей   Связная речь является важным показателем умственных способностей ребёнка и готовности его к школьному обучению.       Поэтому свою тему по самообразованию считаю актуальной и значимой во все времена. </vt:lpstr>
      <vt:lpstr>Педагогическая копилка пополнилась следующими материалами, которые  способствуют развитию речи детей:  1.Пальчиковая гимнастика. ( развитие речи через мелкую моторику) 2.Дыхательная артикуляционная  гимнастика. 3.Словесные дидактические игры. 4.Потешки, поговорки, пословицы, загадки. 5. Мнемотехники    </vt:lpstr>
      <vt:lpstr>Пальчиковая гимнастика</vt:lpstr>
      <vt:lpstr>Слайд 6</vt:lpstr>
      <vt:lpstr>Дыхательная артикуляционная  гимнастика</vt:lpstr>
      <vt:lpstr>Слайд 8</vt:lpstr>
      <vt:lpstr>Словесные дидактические игры</vt:lpstr>
      <vt:lpstr>Слайд 10</vt:lpstr>
      <vt:lpstr>Слайд 11</vt:lpstr>
      <vt:lpstr>Для разучивания стихов </vt:lpstr>
      <vt:lpstr>Слайд 13</vt:lpstr>
      <vt:lpstr>Для отгадывания загадок </vt:lpstr>
      <vt:lpstr>Слайд 15</vt:lpstr>
      <vt:lpstr>Старший дошкольный возраст наиболее благоприятен для обучения творческому рассказыванию, то есть сочинению детьми сказок.  В течение года играла с детьми в дидактические игры: «Подбери картинку к сказке», «Расскажи сказку», «Разрезные картинки по сказкам», «Угадай сказку». Составляли с детьми сказки о своей семье  Учила  детей сочинять сказки; последовательно, связно рассказывать их друг другу . Основные этапы работы по обучению сочинения сказок: Сотворчество со взрослыми. - придумывание продолжения и завершения сказки, начатой воспитателем, - придумывание по плану воспитателя, - придумывание сказки на основе литературного образца, -изменение конца сказки, -включение в сюжет сказки дополнительных персонажей.     Использовала  мнемотаблицы  для пересказа сказок.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у дошкольников</dc:title>
  <dc:creator>Александр</dc:creator>
  <cp:lastModifiedBy>Александр</cp:lastModifiedBy>
  <cp:revision>6</cp:revision>
  <dcterms:created xsi:type="dcterms:W3CDTF">2021-05-18T05:52:34Z</dcterms:created>
  <dcterms:modified xsi:type="dcterms:W3CDTF">2021-05-18T06:35:28Z</dcterms:modified>
</cp:coreProperties>
</file>