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64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6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83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4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9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8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3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CD01-D33D-45B3-A935-C3B0F90805D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148E44-712E-4391-90B3-8559B969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0724" y="3210634"/>
            <a:ext cx="8915399" cy="2262781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и его влияние на развитие творческого потенциала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724" y="5596245"/>
            <a:ext cx="8915399" cy="1126283"/>
          </a:xfrm>
        </p:spPr>
        <p:txBody>
          <a:bodyPr>
            <a:normAutofit/>
          </a:bodyPr>
          <a:lstStyle/>
          <a:p>
            <a:pPr lvl="1"/>
            <a:r>
              <a:rPr lang="ru-RU"/>
              <a:t>МБДОУ Берёзка 52</a:t>
            </a:r>
          </a:p>
          <a:p>
            <a:pPr lvl="1"/>
            <a:r>
              <a:rPr lang="ru-RU"/>
              <a:t>Манукян А. А.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7B622-B5AD-9142-8D6E-14FACBEC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15" y="873223"/>
            <a:ext cx="8911687" cy="1280890"/>
          </a:xfrm>
        </p:spPr>
        <p:txBody>
          <a:bodyPr/>
          <a:lstStyle/>
          <a:p>
            <a:r>
              <a:rPr lang="ru-RU"/>
              <a:t>      «Курочка ряба"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A0E7A20-FFD8-8A4E-80BF-3ECE149B5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54" y="2333528"/>
            <a:ext cx="3144808" cy="377825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6CD04A1-7F02-8342-8A13-1279EDFC0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68" y="2411933"/>
            <a:ext cx="4323700" cy="39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A8D23-6262-2541-824C-63FD5FF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«Теремок"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D25A54-87C6-7643-BE68-E68E5A353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31" y="2614706"/>
            <a:ext cx="3586319" cy="362857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9592D6E-3AD1-3248-BF2A-A3CB5B95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75" y="2614706"/>
            <a:ext cx="3788655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2D90-448C-554B-B268-6C0CB5C2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«Кот, петух и лиса"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A2334D-004C-B342-9039-256A24656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122714"/>
            <a:ext cx="3838979" cy="377825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BFEB0DF-2A11-0D43-BCA7-B279176F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80" y="2007207"/>
            <a:ext cx="4281715" cy="4226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A1E1F-F777-C541-98A6-3972F3E9DA99}"/>
              </a:ext>
            </a:extLst>
          </p:cNvPr>
          <p:cNvSpPr txBox="1"/>
          <p:nvPr/>
        </p:nvSpPr>
        <p:spPr>
          <a:xfrm>
            <a:off x="5181600" y="25206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следует отметить, что воспитание творческих способностей детей будет эффективным лишь в том случае, если оно будет представлять собой целенаправленный процесс, в ходе которого решается ряд частных педагогических задач, направленных на достижение конечной цели. И в данной работе я, на основе изучения литературы по данной теме, попыталась определить основные направления и педагогические задачи по развитию таких важнейших компонентов творческих способностей как творческое мышление и воображение в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29887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265" y="583167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007" y="2024419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рассмотреть, как влияет кукольный театр на развитие творческого потенциала детей дошкольного возраста.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поставленной цели необходимо решить следующие задачи: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Дать общую характеристику кукольному театру;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Выявить специфику кукольного театра;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Проанализировать влияние кукольного театра на развитие творческого потенциала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7336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731" y="569520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835" y="2119952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кукол – наиболее распространенная форма организации детского досуга в детском саду. Кукольные спектакли пользуются заслуженной любовью детей и приносят огромное удовольствие организаторам постановок. Кукла сама по себе очень близка детскому восприятию, ведь с этой игрушкой они знакомы с самого раннего детства, поэтому и воспринимают ее как близкого друга. А если этот до сих пор безмолвный друг неожиданно оживает у них на глазах, сам рассказывает истории, поет, смеется и плачет – это зрелище превращается для них в настоящий праздник.</a:t>
            </a:r>
          </a:p>
        </p:txBody>
      </p:sp>
    </p:spTree>
    <p:extLst>
      <p:ext uri="{BB962C8B-B14F-4D97-AF65-F5344CB8AC3E}">
        <p14:creationId xmlns:p14="http://schemas.microsoft.com/office/powerpoint/2010/main" val="167825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Современная педагогическая наука, смотрящая на образование как на воспроизведение духовного потенциала человека, располагает разнообразными сферами образовательного воздействия на ребенка.</a:t>
            </a:r>
          </a:p>
          <a:p>
            <a:r>
              <a:rPr lang="ru-RU" dirty="0"/>
              <a:t>По мнению современных ученых, исследующих проблемы дошкольного образования, раскрытию внутренних качеств личности и самореализации ее творческого потенциала в наибольшей степени способствует синтез искусств.</a:t>
            </a:r>
          </a:p>
          <a:p>
            <a:r>
              <a:rPr lang="ru-RU" dirty="0"/>
              <a:t>Вопросы, связанные с организацией и методикой театрализованной деятельности, широко представлены в работах отечественных педагогов, ученых и методистов.</a:t>
            </a:r>
          </a:p>
        </p:txBody>
      </p:sp>
    </p:spTree>
    <p:extLst>
      <p:ext uri="{BB962C8B-B14F-4D97-AF65-F5344CB8AC3E}">
        <p14:creationId xmlns:p14="http://schemas.microsoft.com/office/powerpoint/2010/main" val="306762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проблемы театрализованных игр дошкольников рассматривала Л. В. Артемова, замечая, что все ныне существующие практические рекомендации к театральным играм сводятся в основном к разработке сценариев по литературным произведениям, большинство из которых разыгрывают взрослые. Старших дошкольников привлекают к показам спектаклей, но их творчество состоит лишь в собственном эмоциональном выражении разыгрываемой роли.</a:t>
            </a:r>
          </a:p>
        </p:txBody>
      </p:sp>
    </p:spTree>
    <p:extLst>
      <p:ext uri="{BB962C8B-B14F-4D97-AF65-F5344CB8AC3E}">
        <p14:creationId xmlns:p14="http://schemas.microsoft.com/office/powerpoint/2010/main" val="92078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197" y="0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87" y="1460310"/>
            <a:ext cx="11095629" cy="539768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психологической точки зрения дошкольное детство является благоприятным периодом для развития актерских способностей потому, что в этом возрасте дети чрезвычайно любознательны, у них есть огромное желание познавать окружающий мир. Становление компетентности ребенка в различных сферах художественной деятельности, готовности к игре – драматизации осуществляется в семье, при поддержке родителей и в педагогическом процессе ДОУ.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исследования свидетельствуют о том, что старшие дошкольники сохраняют положительное отношение к игре-драматизации, она остается интересной для них. В этих играх расширяются возможности ребенка. В старшем дошкольном возрасте значительно возрастают физические способности детей: движения становятся более координированными и пластичными, длительное время они могут переживать определенное эмоциональное состояние, готовы анализировать его, выражать.</a:t>
            </a:r>
          </a:p>
        </p:txBody>
      </p:sp>
    </p:spTree>
    <p:extLst>
      <p:ext uri="{BB962C8B-B14F-4D97-AF65-F5344CB8AC3E}">
        <p14:creationId xmlns:p14="http://schemas.microsoft.com/office/powerpoint/2010/main" val="417608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586" y="2055125"/>
            <a:ext cx="10062262" cy="461863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в дошкольном возрасте, так или иначе, основаны на разыгрывании сказок – способом познания мира ребенком. Русская народная сказка радует детей своим оптимизмом, добротой, любовью ко всему живому, мудрой ясностью в понимании жизни, сочувствием слабому, лукавством и юмором, при этом формируется опыт социальных навыков поведения, а любимые герои становятся образцами для подражания.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театрализованных игр зависит от содержания и методики художественного воспитания детей в целом и от уровня образовательной работы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409895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руководства театрализованными играми лежит работа над текстом литературного произведения. Р. И. Жуковская советует преподносить текст произведения выразительно, художественно, а при повторном чтении вовлекать их в несложный анализ содержания, подводить к осознанию мотивов поступков персонажей. Обогащению детей художественными средствами передачи образа способствуют этюды из прочитанного произведения или выбор любого события из сказки и его розыгрыш. Интересны этюды, в которых дети двигаются под фрагменты музыкальных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4419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Театрально-игровая деятельность имеет большое значение для всестороннего воспитания детей: у них развивается художественный вкус, творческие и декламационные способности, формируется чувство коллективизма, развивается память.</a:t>
            </a:r>
          </a:p>
        </p:txBody>
      </p:sp>
    </p:spTree>
    <p:extLst>
      <p:ext uri="{BB962C8B-B14F-4D97-AF65-F5344CB8AC3E}">
        <p14:creationId xmlns:p14="http://schemas.microsoft.com/office/powerpoint/2010/main" val="33786798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669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Кукольный театр и его влияние на развитие творческого потенциала детей дошкольного возраста</vt:lpstr>
      <vt:lpstr>Цель и задачи</vt:lpstr>
      <vt:lpstr>Актуальность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«Курочка ряба"</vt:lpstr>
      <vt:lpstr>         «Теремок"</vt:lpstr>
      <vt:lpstr>«Кот, петух и лиса"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aaa</dc:creator>
  <cp:lastModifiedBy>Неизвестный пользователь</cp:lastModifiedBy>
  <cp:revision>8</cp:revision>
  <dcterms:created xsi:type="dcterms:W3CDTF">2021-05-18T17:32:41Z</dcterms:created>
  <dcterms:modified xsi:type="dcterms:W3CDTF">2021-05-20T06:04:48Z</dcterms:modified>
</cp:coreProperties>
</file>