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2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2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7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4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8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77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67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82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9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0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5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0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4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5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8E748A-9298-431C-8059-DA58C8608840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4CE566C-F44D-4911-B1BA-F3ECCF8300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0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7D85-AD62-4C26-B0A1-8F9F372F9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092" y="344157"/>
            <a:ext cx="9973559" cy="28609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самообразования.</a:t>
            </a:r>
            <a:br>
              <a:rPr lang="ru-RU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«Нормы ГТО как совершенствование двигательных навыков и улучшение показателей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физического развития дошкольников».</a:t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35F41C-1B02-4875-AF66-21FBA3C13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7" y="3271101"/>
            <a:ext cx="6987645" cy="264893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Сообщение подготовила: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 Золотько Галина Владимировна 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Инструктор по физической культуре 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МБДОУ №52 «Березка»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dirty="0">
                <a:solidFill>
                  <a:srgbClr val="7030A0"/>
                </a:solidFill>
              </a:rPr>
              <a:t>Высшая квалификационная категория.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80D5B-F97D-4703-93FE-D20A4E96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779" y="2412123"/>
            <a:ext cx="3267739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DAC6B-4AF6-4705-A7AF-44456D9F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22548"/>
            <a:ext cx="10018713" cy="213988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</a:rPr>
              <a:t>Поднимание туловища из положения лежа на спине 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(количество раз за минуту).</a:t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Поднимание туловища из положения лежа на спине выполняется из исходного положения: лежа на спине, на гимнастическом мате, руки за головой «в замок», лопатки касаются мата, ноги согнуты в коленях под прямым углом, ступни прижаты партнером к полу.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E4E779-FFC6-4EF7-83EE-5AA22EEA8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30458"/>
            <a:ext cx="10018713" cy="366074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sz="2600" b="1" dirty="0">
                <a:solidFill>
                  <a:srgbClr val="002060"/>
                </a:solidFill>
              </a:rPr>
            </a:br>
            <a:r>
              <a:rPr lang="ru-RU" sz="2600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</a:rPr>
              <a:t>У</a:t>
            </a:r>
            <a:r>
              <a:rPr lang="ru-RU" sz="2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крепление мышц живота нужно выполнять как статические, так и динамические упражнения.</a:t>
            </a:r>
          </a:p>
          <a:p>
            <a:r>
              <a:rPr lang="ru-RU" sz="2200" dirty="0">
                <a:solidFill>
                  <a:srgbClr val="7030A0"/>
                </a:solidFill>
              </a:rPr>
              <a:t>Статические способствуют поддержанию мышц в тонусе, а также позволяют задействовать мелкие группы мышц. Динамические позволяют достичь большего эффекта, но имеют узкую направленность: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030A0"/>
                </a:solidFill>
              </a:rPr>
              <a:t>-для верхней части брюшного пресса;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030A0"/>
                </a:solidFill>
              </a:rPr>
              <a:t>-для нижней части брюшного пресса;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7030A0"/>
                </a:solidFill>
              </a:rPr>
              <a:t>-для косых мышц живота.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7ED39-DCFF-49A7-B2E1-4C04730C0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94" y="4270343"/>
            <a:ext cx="3117130" cy="23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FA5906-95A5-40C2-983D-E064512F879D}"/>
              </a:ext>
            </a:extLst>
          </p:cNvPr>
          <p:cNvSpPr txBox="1"/>
          <p:nvPr/>
        </p:nvSpPr>
        <p:spPr>
          <a:xfrm>
            <a:off x="2121763" y="461638"/>
            <a:ext cx="906410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результат.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-</a:t>
            </a:r>
            <a:r>
              <a:rPr lang="ru-RU" sz="2000" dirty="0">
                <a:solidFill>
                  <a:srgbClr val="7030A0"/>
                </a:solidFill>
              </a:rPr>
              <a:t>Положительная динамика развития физических качеств, наличие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потребности в здоровом образе жизни и возможностей его</a:t>
            </a:r>
          </a:p>
          <a:p>
            <a:r>
              <a:rPr lang="ru-RU" sz="2000" dirty="0">
                <a:solidFill>
                  <a:srgbClr val="7030A0"/>
                </a:solidFill>
              </a:rPr>
              <a:t> обеспечения.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-Улучшение качества работы по физическому воспитанию с детьми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старшего дошкольного возраста.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-Повышение уровня компетентности педагогов в вопросах внедрения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ГТО в дошкольных учреждениях.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-Повышение компетентности родителей в вопросах внедрения ГТО в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дошкольные организации.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-Созданы условия для формирования привычки к здоровому образу 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жизни детей.</a:t>
            </a:r>
          </a:p>
        </p:txBody>
      </p:sp>
    </p:spTree>
    <p:extLst>
      <p:ext uri="{BB962C8B-B14F-4D97-AF65-F5344CB8AC3E}">
        <p14:creationId xmlns:p14="http://schemas.microsoft.com/office/powerpoint/2010/main" val="140161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10030-0178-4112-8C7D-D99659E7C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94" y="2076255"/>
            <a:ext cx="3775435" cy="3775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5D386-BA50-4887-A898-87C96152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782" y="2076255"/>
            <a:ext cx="3516199" cy="37754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388104-2E07-49FC-B7D1-71769EF6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532" y="381787"/>
            <a:ext cx="3075495" cy="33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9A7FA-6AF1-455F-81D2-E41A8F5A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784" y="207390"/>
            <a:ext cx="5542960" cy="649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0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B99964-C7B9-478F-ABC9-686E51789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E458B-761F-4FF1-BDE2-78984E60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Физическое развитие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– составная часть физического воспитания, это процесс изменения форм и функций организма человека, вследствие его естественного роста. В понятие физическое развитие входят показатели развития основных двигательных качеств ( быстроты, силы, выносливости, гибкости) и показатели способностей ребенка к освоению двигательными навыками.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A10D4-B701-40EC-BAC1-97BA7B29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Ц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ель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привлечь как можно больше людей, особенно детей, к систематическим занятиям физической культурой и спортом. Принять участие в сдаче норм может любой желающий в возрасте от 6 до 70 лет и старше, не имеющий медицинских противопоказаний.</a:t>
            </a:r>
          </a:p>
          <a:p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I возрастная ступень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– от 6 до 8 лет включительно. Дошкольники, попадающие в возрастные рамки, не имеющие медицинских противопоказаний, прошедшие медицинскую комиссию и зарегистрированные на сайте https://user.gto.ru/, подают заявку лично или групповую от учреждения. Прием нормативов осуществляется в выбранном центре тестирования по расписанию.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13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904D8C-B854-4C8D-81CA-0F4E52C76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05" y="342900"/>
            <a:ext cx="5448300" cy="617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77965-8A1B-4258-A2EC-40CF30003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746" y="401657"/>
            <a:ext cx="501935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60302-B2EF-412F-B87E-03BFFC9C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47058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Челночный бег 3х10м или бег на 30метров.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26C8F-E8D2-41B2-9C4E-C08C855A8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34501"/>
            <a:ext cx="10018713" cy="2488447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Бег проводится по дорожкам стадиона или на любой ровной площадке с твёрдым покрытием. Дорожки размечаются белой краской, ширина линий разметки 5 см, ширина дорожек 1,22 ± 0,1 м.</a:t>
            </a:r>
          </a:p>
          <a:p>
            <a:pPr marL="0" indent="0" algn="ctr">
              <a:buNone/>
            </a:pPr>
            <a:r>
              <a:rPr lang="ru-RU" sz="3400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sz="3400" b="1" dirty="0">
                <a:solidFill>
                  <a:srgbClr val="002060"/>
                </a:solidFill>
              </a:rPr>
            </a:br>
            <a:r>
              <a:rPr lang="ru-RU" sz="3400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sz="3200" dirty="0">
                <a:solidFill>
                  <a:srgbClr val="7030A0"/>
                </a:solidFill>
              </a:rPr>
              <a:t>Сила, быстрота, ловкость, гибкость, координации движений, силовых качеств мускулатуры ног.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1DFE89-DCA6-43B6-B02E-4C68514F4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9347" r="36667"/>
          <a:stretch/>
        </p:blipFill>
        <p:spPr>
          <a:xfrm>
            <a:off x="7937370" y="3535052"/>
            <a:ext cx="2309566" cy="2877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759D6D-7563-407F-8BC6-9E874396C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r="44708"/>
          <a:stretch/>
        </p:blipFill>
        <p:spPr>
          <a:xfrm>
            <a:off x="4542960" y="3535052"/>
            <a:ext cx="2309566" cy="28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4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16916-DD0A-4640-A954-25F88552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31976"/>
            <a:ext cx="10018713" cy="159312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Смешанное передвижение на 1000м. </a:t>
            </a:r>
            <a:br>
              <a:rPr lang="ru-RU" sz="2400" dirty="0"/>
            </a:br>
            <a:r>
              <a:rPr lang="ru-RU" sz="2000" dirty="0">
                <a:solidFill>
                  <a:srgbClr val="7030A0"/>
                </a:solidFill>
              </a:rPr>
              <a:t>Смешанное передвижение состоит из бега, переходящего в ходьбу в любой последовательности. Смешанное передвижение на дистанции 1, 2, 3 километров проводится на стадионе или любой ровной местности.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BAC88-D185-46BF-A124-64E4B568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725105"/>
            <a:ext cx="10018713" cy="2215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Развитие скоростных способностей и выносливости.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Воспитывать  смелость, умение преодолевать страх, воспитывать дисциплинированность, точность, исполнительность.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677764-12C0-4CCD-BE60-9E5A544B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3917" r="5223" b="25086"/>
          <a:stretch/>
        </p:blipFill>
        <p:spPr>
          <a:xfrm>
            <a:off x="3478491" y="3940404"/>
            <a:ext cx="5499838" cy="25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2DECA-8DC3-4787-9072-2AF8779F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226244"/>
            <a:ext cx="10018713" cy="216502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</a:rPr>
              <a:t>Сгибание и разгибание рук в упоре лежа на полу.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Сгибание и разгибание рук в упоре лежа выполняется из исходного положения: упор лежа на полу, руки на ширине плеч, кисти вперед, локти разведены не более чем на 45 градусов относительно туловища, плечи, туловище и ноги составляют прямую линию. 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Стопы упираются в пол без опоры.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68001-4EE7-4812-B839-ABA933AD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391267"/>
            <a:ext cx="10018713" cy="28029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Одновременно напрягается большое кол-во мышц;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Активно работает сердечно - сосудистая система;</a:t>
            </a:r>
          </a:p>
          <a:p>
            <a:r>
              <a:rPr lang="ru-RU" sz="2000" dirty="0">
                <a:solidFill>
                  <a:srgbClr val="7030A0"/>
                </a:solidFill>
              </a:rPr>
              <a:t> Улучшение координации движения;</a:t>
            </a:r>
          </a:p>
          <a:p>
            <a:r>
              <a:rPr lang="ru-RU" sz="2000" dirty="0">
                <a:solidFill>
                  <a:srgbClr val="7030A0"/>
                </a:solidFill>
              </a:rPr>
              <a:t>Улучшается осанка и мышечный тонус.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71956-4A4E-4543-8117-6C84AA116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26" y="3642316"/>
            <a:ext cx="3412502" cy="25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152B1-A5CA-4416-95DB-D85821FE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0830"/>
            <a:ext cx="10018713" cy="228757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Наклон вперед из положения стоя на гимнастической скамье.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Наклон вперед из положения стоя с прямыми ногами на гимнастической скамье выполняется из исходного положения: стоя на гимнастической скамье, ноги выпрямлены в коленях, ступни ног расположены параллельно на ширине 10-15 см.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A0F9F-B740-46A0-B9A3-717489411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997476"/>
            <a:ext cx="10018713" cy="19797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sz="2000" dirty="0">
                <a:solidFill>
                  <a:srgbClr val="7030A0"/>
                </a:solidFill>
              </a:rPr>
              <a:t>Гибкость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785AA-B2A9-4A92-985C-D7DE86DDA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4844" r="32336" b="7630"/>
          <a:stretch/>
        </p:blipFill>
        <p:spPr>
          <a:xfrm>
            <a:off x="7959517" y="3262428"/>
            <a:ext cx="2988247" cy="29058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954A10-8B42-442E-A0B6-F055D6602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1"/>
          <a:stretch/>
        </p:blipFill>
        <p:spPr>
          <a:xfrm>
            <a:off x="4415680" y="3262429"/>
            <a:ext cx="2837468" cy="29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2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A920D-7FB0-40CF-B7A2-D22FBA49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27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Прыжок в</a:t>
            </a:r>
            <a:r>
              <a:rPr lang="ru-RU" sz="2700" b="1" dirty="0">
                <a:solidFill>
                  <a:srgbClr val="002060"/>
                </a:solidFill>
              </a:rPr>
              <a:t> длину с места толчком двумя ногами.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Прыжок в длину с места толчком двумя ногами выполняется в соответствующем секторе для прыжков. Место отталкивания должно обеспечивать хорошее сцепление с обувью. Участник принимает исходное положение: ноги на ширине плеч, ступни параллельно, носки ног перед линией отталкивания. Одновременным толчком двух ног выполняется прыжок вперед. Допускаются махи руками.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52B2A6-5692-40E4-A65C-A08BE379E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1" y="2556769"/>
            <a:ext cx="8345010" cy="302728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r>
              <a:rPr lang="ru-RU" dirty="0">
                <a:solidFill>
                  <a:srgbClr val="7030A0"/>
                </a:solidFill>
              </a:rPr>
              <a:t>Прыжки оказывают положительное воздействие на весь организм ребёнка. При их выполнении усиливается кровообращение и дыхание, развиваются мышцы ног, живота и всего туловища, укрепляются связки и суставы нижних конечностей.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 Большое значение имеют прыжки для развития у детей прыгучести, подвижности, ловкости, смелости.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55AEFB-2C6E-471A-9BBE-C423DE06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30220" r="39354" b="2864"/>
          <a:stretch/>
        </p:blipFill>
        <p:spPr>
          <a:xfrm>
            <a:off x="8887834" y="4419602"/>
            <a:ext cx="2528630" cy="22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42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F8135-DCA8-4F83-BDA9-28E75430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88536"/>
            <a:ext cx="10018713" cy="1677971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</a:rPr>
              <a:t>Метание теннисного мяча в цель.</a:t>
            </a:r>
            <a:br>
              <a:rPr lang="ru-RU" sz="27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Метание теннисного мяча в цель производится с расстояния 6 метров в закрепленный на стене гимнастический обруч диаметром 90 см. Нижний край обруча находится на высоте 2 метра от пола. Для метания теннисного мяча в цель используется мяч весом 57  грамм.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6F05D1D-D684-48B6-B802-E028EF5A9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704" y="1611673"/>
            <a:ext cx="9737888" cy="31300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Совершенствование двигательных навыков и улучшение показателей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физического развития дошкольников.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-всех основных групп мышц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-связок и суставов.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Способствуют развитию: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-глазомера, силы, быстроты, ловкости, гибкости, равновесия, координации движений.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F563C7-6697-4BED-86F4-17021C09A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14708" r="6770" b="21237"/>
          <a:stretch/>
        </p:blipFill>
        <p:spPr>
          <a:xfrm>
            <a:off x="4515440" y="4536465"/>
            <a:ext cx="3327662" cy="21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7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130</TotalTime>
  <Words>910</Words>
  <Application>Microsoft Office PowerPoint</Application>
  <PresentationFormat>Широкоэкранный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Times New Roman</vt:lpstr>
      <vt:lpstr>Параллакс</vt:lpstr>
      <vt:lpstr>Тема самообразования. «Нормы ГТО как совершенствование двигательных навыков и улучшение показателей  физического развития дошкольников». </vt:lpstr>
      <vt:lpstr>Физическое развитие – составная часть физического воспитания, это процесс изменения форм и функций организма человека, вследствие его естественного роста. В понятие физическое развитие входят показатели развития основных двигательных качеств ( быстроты, силы, выносливости, гибкости) и показатели способностей ребенка к освоению двигательными навыками.</vt:lpstr>
      <vt:lpstr>Презентация PowerPoint</vt:lpstr>
      <vt:lpstr>Челночный бег 3х10м или бег на 30метров.</vt:lpstr>
      <vt:lpstr>Смешанное передвижение на 1000м.  Смешанное передвижение состоит из бега, переходящего в ходьбу в любой последовательности. Смешанное передвижение на дистанции 1, 2, 3 километров проводится на стадионе или любой ровной местности.</vt:lpstr>
      <vt:lpstr>Сгибание и разгибание рук в упоре лежа на полу. Сгибание и разгибание рук в упоре лежа выполняется из исходного положения: упор лежа на полу, руки на ширине плеч, кисти вперед, локти разведены не более чем на 45 градусов относительно туловища, плечи, туловище и ноги составляют прямую линию.  Стопы упираются в пол без опоры.</vt:lpstr>
      <vt:lpstr>Наклон вперед из положения стоя на гимнастической скамье. Наклон вперед из положения стоя с прямыми ногами на гимнастической скамье выполняется из исходного положения: стоя на гимнастической скамье, ноги выпрямлены в коленях, ступни ног расположены параллельно на ширине 10-15 см.</vt:lpstr>
      <vt:lpstr>Прыжок в длину с места толчком двумя ногами. Прыжок в длину с места толчком двумя ногами выполняется в соответствующем секторе для прыжков. Место отталкивания должно обеспечивать хорошее сцепление с обувью. Участник принимает исходное положение: ноги на ширине плеч, ступни параллельно, носки ног перед линией отталкивания. Одновременным толчком двух ног выполняется прыжок вперед. Допускаются махи руками.</vt:lpstr>
      <vt:lpstr>Метание теннисного мяча в цель. Метание теннисного мяча в цель производится с расстояния 6 метров в закрепленный на стене гимнастический обруч диаметром 90 см. Нижний край обруча находится на высоте 2 метра от пола. Для метания теннисного мяча в цель используется мяч весом 57  грамм.</vt:lpstr>
      <vt:lpstr>Поднимание туловища из положения лежа на спине  (количество раз за минуту). Поднимание туловища из положения лежа на спине выполняется из исходного положения: лежа на спине, на гимнастическом мате, руки за головой «в замок», лопатки касаются мата, ноги согнуты в коленях под прямым углом, ступни прижаты партнером к полу.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самообразования. «Нормы ГТО как совершенствование двигательных навыков и улучшение показателей  физического развития дошкольников». </dc:title>
  <dc:creator>Кристина Савельева</dc:creator>
  <cp:lastModifiedBy>User</cp:lastModifiedBy>
  <cp:revision>5</cp:revision>
  <dcterms:created xsi:type="dcterms:W3CDTF">2021-05-18T15:57:33Z</dcterms:created>
  <dcterms:modified xsi:type="dcterms:W3CDTF">2021-05-19T09:31:11Z</dcterms:modified>
</cp:coreProperties>
</file>