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176" autoAdjust="0"/>
    <p:restoredTop sz="94713" autoAdjust="0"/>
  </p:normalViewPr>
  <p:slideViewPr>
    <p:cSldViewPr>
      <p:cViewPr varScale="1">
        <p:scale>
          <a:sx n="69" d="100"/>
          <a:sy n="69" d="100"/>
        </p:scale>
        <p:origin x="-11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6B09-67C9-421E-A090-99B7BE655BF3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1A76-8CE0-43B6-A2AE-CCBC00B5E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6B09-67C9-421E-A090-99B7BE655BF3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1A76-8CE0-43B6-A2AE-CCBC00B5E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6B09-67C9-421E-A090-99B7BE655BF3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1A76-8CE0-43B6-A2AE-CCBC00B5E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6B09-67C9-421E-A090-99B7BE655BF3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1A76-8CE0-43B6-A2AE-CCBC00B5E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6B09-67C9-421E-A090-99B7BE655BF3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1A76-8CE0-43B6-A2AE-CCBC00B5E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6B09-67C9-421E-A090-99B7BE655BF3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1A76-8CE0-43B6-A2AE-CCBC00B5E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6B09-67C9-421E-A090-99B7BE655BF3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1A76-8CE0-43B6-A2AE-CCBC00B5E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6B09-67C9-421E-A090-99B7BE655BF3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1A76-8CE0-43B6-A2AE-CCBC00B5E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6B09-67C9-421E-A090-99B7BE655BF3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1A76-8CE0-43B6-A2AE-CCBC00B5E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6B09-67C9-421E-A090-99B7BE655BF3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1A76-8CE0-43B6-A2AE-CCBC00B5E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6B09-67C9-421E-A090-99B7BE655BF3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1A76-8CE0-43B6-A2AE-CCBC00B5E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76B09-67C9-421E-A090-99B7BE655BF3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71A76-8CE0-43B6-A2AE-CCBC00B5E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Развитие чувства ритма дошкольников с использованием детских музыкальных инструментов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0002\Desktop\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7504" y="260648"/>
            <a:ext cx="59576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Развитие чувства ритма дошкольников</a:t>
            </a:r>
          </a:p>
          <a:p>
            <a:r>
              <a:rPr lang="ru-RU" sz="2400" dirty="0" smtClean="0">
                <a:latin typeface="Arial Black" pitchFamily="34" charset="0"/>
              </a:rPr>
              <a:t>с использованием детских </a:t>
            </a:r>
          </a:p>
          <a:p>
            <a:r>
              <a:rPr lang="ru-RU" sz="2400" dirty="0" smtClean="0">
                <a:latin typeface="Arial Black" pitchFamily="34" charset="0"/>
              </a:rPr>
              <a:t>музыкальных инструментов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6176" y="6021288"/>
            <a:ext cx="60486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</a:t>
            </a:r>
            <a:r>
              <a:rPr lang="ru-RU" sz="1400" dirty="0" smtClean="0">
                <a:latin typeface="Arial Black" pitchFamily="34" charset="0"/>
              </a:rPr>
              <a:t>Подготовила </a:t>
            </a:r>
            <a:endParaRPr lang="ru-RU" sz="1400" dirty="0">
              <a:latin typeface="Arial Black" pitchFamily="34" charset="0"/>
            </a:endParaRPr>
          </a:p>
          <a:p>
            <a:r>
              <a:rPr lang="ru-RU" sz="1400" dirty="0" smtClean="0">
                <a:latin typeface="Arial Black" pitchFamily="34" charset="0"/>
              </a:rPr>
              <a:t>Музыкальный руководитель </a:t>
            </a:r>
          </a:p>
          <a:p>
            <a:r>
              <a:rPr lang="ru-RU" sz="1400" dirty="0" smtClean="0">
                <a:latin typeface="Arial Black" pitchFamily="34" charset="0"/>
              </a:rPr>
              <a:t>Ермилова Елена Юрьевна</a:t>
            </a:r>
            <a:endParaRPr lang="ru-RU" sz="1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лена Ермилова\Desktop\1617282586_24-p-fon-dlya-prezentatsii-muzika-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4414" y="428604"/>
            <a:ext cx="86805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В старшей и подготовительной группах дети овладевают </a:t>
            </a:r>
          </a:p>
          <a:p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навыками игры на нескольких инструментах – металлофонах, барабанах, бубнах, колокольчиках, на шумовых инструментах. </a:t>
            </a:r>
          </a:p>
          <a:p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Они знают названия духовых, ударных, струнных и клавишных инструментов, характер их звучания, правила пользования, </a:t>
            </a:r>
          </a:p>
          <a:p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узнают по звучанию инструмент, и мелодии знакомых  песен.</a:t>
            </a:r>
            <a:endParaRPr lang="ru-RU" sz="2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123" name="Picture 3" descr="C:\Users\Елена Ермилова\Desktop\12Pcs-Toddler-Musical-Instruments-Wooden-Xylophone-Set-Children-Percussion-Toys-Instruments-for-Kids-Preschool-Educati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500306"/>
            <a:ext cx="5595951" cy="4357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Елена Ермилова\Desktop\1617282586_24-p-fon-dlya-prezentatsii-muzika-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71604" y="642918"/>
            <a:ext cx="84385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Формы организации музыкальной деятельности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  по развитию чувства ритма у дошкольников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571604" y="2000240"/>
            <a:ext cx="3071834" cy="171451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Музыкальные занятия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357818" y="2071678"/>
            <a:ext cx="3286148" cy="19288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Индивидуальная работа с детьми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14678" y="4286256"/>
            <a:ext cx="3357586" cy="221457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Проведение праздников и развлечений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Елена Ермилова\Desktop\1617282586_24-p-fon-dlya-prezentatsii-muzika-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4414" y="1071546"/>
            <a:ext cx="778431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Игра на музыкальных инструментах – один из видов 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детского исполнительства. 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Применение детских музыкальных инструментов и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игрушек (как на занятиях, так и в повседневной жизни) 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обогащает музыкальные впечатления дошкольников, 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 развивает их музыкальные способности. 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     Кроме того, игра на музыкальных инструментах 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        развивает волю, стремление к достижению цели, 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          воображение и чувство ритма.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0002\Desktop\1617282586_24-p-fon-dlya-prezentatsii-muzika-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>
          <a:xfrm>
            <a:off x="1115616" y="1124744"/>
            <a:ext cx="2664296" cy="14401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Развитие чувства ритма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851920" y="4725144"/>
            <a:ext cx="3672408" cy="18722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Создание положительного эмоционального климата в детском коллективе, понимание произведений музыкального искусства</a:t>
            </a:r>
          </a:p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508104" y="476672"/>
            <a:ext cx="3024336" cy="165618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/>
              </a:solidFill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Приобщение к исследовательской деятельности</a:t>
            </a:r>
          </a:p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929322" y="2786058"/>
            <a:ext cx="2880320" cy="165618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/>
              </a:solidFill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Развитие творческого воображения</a:t>
            </a:r>
          </a:p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63888" y="11663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ЦЕЛИ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43108" y="2786058"/>
            <a:ext cx="2880320" cy="158417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/>
              </a:solidFill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Тренировка внутреннего слуха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0002\Desktop\1617282586_24-p-fon-dlya-prezentatsii-muzika-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63888" y="404664"/>
            <a:ext cx="1879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ЗАДАЧИ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115616" y="1340768"/>
            <a:ext cx="3240360" cy="172819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Способствовать развитию умения соотносить ритм движений с ритмом музыки</a:t>
            </a:r>
          </a:p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788024" y="764704"/>
            <a:ext cx="4176464" cy="27363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Использовать в работе теоретический и практический материал по обучению детей дошкольного возраста чувству ритма, учитывая физическое и психическое развитие дошкольников</a:t>
            </a:r>
          </a:p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580112" y="4437112"/>
            <a:ext cx="3312368" cy="18722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Воспитывать интерес к музыкально – ритмической деятельности</a:t>
            </a:r>
          </a:p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123728" y="3429000"/>
            <a:ext cx="3347864" cy="21602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Формировать умение исполнять простые ритмические рисунки на детских шумовых и музыкальных инструментах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0002\Desktop\1617282586_24-p-fon-dlya-prezentatsii-muzika-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15616" y="476672"/>
            <a:ext cx="8154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Развитие чувства ритма - основа музыкального воспитания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5" y="1340768"/>
            <a:ext cx="7956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Основная задача музыкального воспитания – это развитие музыкальности,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 музыкальной культуры. Ядро музыкальности образуют три музыкальные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способности: ладовое чувство, музыкально - слуховые представления и чувство ритма.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67744" y="4869160"/>
            <a:ext cx="7272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Ритм, пульсация, движение, действие – по сути своей характеристики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   одного и того же. Воспринять и воспроизвести музыкальный ритм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       можно только на основе чувства ритма, т.е. на основе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        эмоционального критерия, опирающегося на моторику.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         Развитие чувства ритма является самым сложным компонентом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          в системе развития музыкальных способностей детей.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2564904"/>
            <a:ext cx="796378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Слово ритм применяется по отношению к самым разнообразным случаям и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имеет очень широкое распространение. Говорят о стихотворном ритме,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  о ритме прозы, о ритме спектакля; мало того, говорят о ритме сердца,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    дыхания и других органических процессов; говорят даже о ритме по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        отношению к смене времен года, дня и ночи и т.д. Ритм, в отличие от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        других важнейших элементов музыкального языка – гармонии, мелодики,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              принадлежит не только музыке, но и другим видам искусств – поэзии,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                   танцу…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0002\Desktop\1617282586_24-p-fon-dlya-prezentatsii-muzika-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79712" y="476672"/>
            <a:ext cx="624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Игра на детских музыкальных инструментах: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115616" y="1412776"/>
            <a:ext cx="2952328" cy="14401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развивает музыкальную память, внимание, усидчивость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716016" y="1196752"/>
            <a:ext cx="4176464" cy="172819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формирует</a:t>
            </a:r>
            <a:r>
              <a:rPr lang="ru-RU" b="1" dirty="0" smtClean="0"/>
              <a:t> 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чувство 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товари-щества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и взаимопомощи, способность согласованно действовать в коллективе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643570" y="4429132"/>
            <a:ext cx="3240360" cy="19442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развивает мелодический, динамический, тембровый,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звуковысотный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слух, чувство ритма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051720" y="3140968"/>
            <a:ext cx="3384376" cy="23042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является одним из любимых видов музыкальной деятельности детей, приносит им море положительных эмоций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на Ермилова\Desktop\1617282586_24-p-fon-dlya-prezentatsii-muzika-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00166" y="1643050"/>
            <a:ext cx="70176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Какие музыкальные инструменты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помогают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развить чувство ритма?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на Ермилова\Desktop\1617282586_24-p-fon-dlya-prezentatsii-muzika-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4414" y="285728"/>
            <a:ext cx="792958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Для детей раннего возраста особенно важно использование музыкальных инструментов, так как  им еще  в полной мере недоступно песенное исполнительство. Игра на музыкальных инструментах и музыкально- ритмические движения компенсируют  возрастные особенности детей раннего возраста.  </a:t>
            </a:r>
          </a:p>
          <a:p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Обучение начинается с группы ударных инструментов,</a:t>
            </a:r>
          </a:p>
          <a:p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 не имеющих звукоряда (погремушки, ложки, куб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ики).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1" name="Picture 3" descr="C:\Users\Елена Ермилова\Desktop\-000127900_p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143248"/>
            <a:ext cx="6072230" cy="3714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лена Ермилова\Desktop\1617282586_24-p-fon-dlya-prezentatsii-muzika-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5852" y="357166"/>
            <a:ext cx="818403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Во второй младшей группе дети уже могут играть на бубне, 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деревянных ложках, кубиках, погремушке, барабане, колокольчике.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В этом возрасте знакомим детей с металлофоном. Важно привлекать 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их внимание к выразительности тембра каждого инструмента. 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Можно использовать образные сравнения, характеристики: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нежный (колокольчик), звонкий (металлофон), стучащий (барабан), 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а также дидактические игры на различение детьми тембров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музыкальных инструментов.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75" name="Picture 3" descr="C:\Users\Елена Ермилова\Desktop\slide_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3000372"/>
            <a:ext cx="6572264" cy="3857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Елена Ермилова\Desktop\1617282586_24-p-fon-dlya-prezentatsii-muzika-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00100" y="285728"/>
            <a:ext cx="914399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    В средней группе впервые начинаем обучать детей игре на</a:t>
            </a:r>
          </a:p>
          <a:p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    музыкальных  инструментах, имеющих звукоряд. </a:t>
            </a:r>
          </a:p>
          <a:p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    Наиболее удобен для этого металлофон.</a:t>
            </a:r>
          </a:p>
          <a:p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 Он достаточно прост в обращении, не требует постоянной </a:t>
            </a:r>
          </a:p>
          <a:p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 настройки, как струнные инструменты.</a:t>
            </a:r>
          </a:p>
          <a:p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Дети уже знакомы с тембром этого инструмента, приемами игры. </a:t>
            </a:r>
          </a:p>
          <a:p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  Для исполнения на металлофоне вначале берём несложные и </a:t>
            </a:r>
          </a:p>
          <a:p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    хорошо знакомые детям мелодии. </a:t>
            </a:r>
            <a:endParaRPr lang="ru-RU" sz="2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9" name="Picture 3" descr="C:\Users\Елена Ермилова\Desktop\3b9fb21a63857d4bfc8956b6ce04bd2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00340" y="3071810"/>
            <a:ext cx="4600618" cy="3786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530</Words>
  <Application>Microsoft Office PowerPoint</Application>
  <PresentationFormat>Экран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  Развитие чувства ритма дошкольников с использованием детских музыкальных инструментов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чувства ритма дошкольников с использованием детских музыкальных инструментов</dc:title>
  <dc:creator>0002</dc:creator>
  <cp:lastModifiedBy>Елена Ермилова</cp:lastModifiedBy>
  <cp:revision>38</cp:revision>
  <dcterms:created xsi:type="dcterms:W3CDTF">2021-05-18T06:55:41Z</dcterms:created>
  <dcterms:modified xsi:type="dcterms:W3CDTF">2021-05-18T19:02:37Z</dcterms:modified>
</cp:coreProperties>
</file>