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1" r:id="rId4"/>
    <p:sldId id="272" r:id="rId5"/>
    <p:sldId id="273" r:id="rId6"/>
    <p:sldId id="258" r:id="rId7"/>
    <p:sldId id="259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3" y="404664"/>
            <a:ext cx="89644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Тема самообразования 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средней группе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«Развитие математических способностей через игровую деятельность»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365104"/>
            <a:ext cx="7484270" cy="50405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Воспитатель группы №13 Полянка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Бражникова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Елена Валерьевна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4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5"/>
            <a:ext cx="7128792" cy="576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                Конструируем из счетных палочек</a:t>
            </a:r>
            <a:endParaRPr lang="ru-RU" sz="2800" dirty="0"/>
          </a:p>
        </p:txBody>
      </p:sp>
      <p:pic>
        <p:nvPicPr>
          <p:cNvPr id="3074" name="Picture 2" descr="C:\Users\User\Pictures\2019-10-14 сад\ремонт 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4" y="-13498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2019-10-14 сад\ремонт 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19" y="1275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2019-12-08 детсад\детсад 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3829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Pictures\2019-12-08 детсад\детсад 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Pictures\2019-12-08 детсад\детсад 1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64" y="-36837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Pictures\2019-12-08 детсад\детсад 1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64" y="-3829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5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Pictures\2019-10-14 сад\ремонт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467544" y="116632"/>
            <a:ext cx="4032449" cy="2376264"/>
          </a:xfrm>
          <a:prstGeom prst="cloudCallout">
            <a:avLst>
              <a:gd name="adj1" fmla="val 43729"/>
              <a:gd name="adj2" fmla="val 256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Нет, сестренка, этот куб  будет моей кукле пуф!</a:t>
            </a:r>
            <a:endParaRPr lang="ru-RU" sz="2400" dirty="0"/>
          </a:p>
        </p:txBody>
      </p:sp>
      <p:sp>
        <p:nvSpPr>
          <p:cNvPr id="9" name="Выноска-облако 8"/>
          <p:cNvSpPr/>
          <p:nvPr/>
        </p:nvSpPr>
        <p:spPr>
          <a:xfrm>
            <a:off x="323528" y="3212976"/>
            <a:ext cx="3816424" cy="2376264"/>
          </a:xfrm>
          <a:prstGeom prst="cloudCallout">
            <a:avLst>
              <a:gd name="adj1" fmla="val 45237"/>
              <a:gd name="adj2" fmla="val 29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Но цилиндр будет лучше, смотрится намного круче!!!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710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92696"/>
            <a:ext cx="5583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Веселый счет по сказкам</a:t>
            </a:r>
            <a:endParaRPr lang="ru-RU" sz="4000" dirty="0"/>
          </a:p>
        </p:txBody>
      </p:sp>
      <p:pic>
        <p:nvPicPr>
          <p:cNvPr id="7170" name="Picture 2" descr="C:\Users\User\Pictures\2019-12-08 детсад\детсад 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87" y="23873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2060848"/>
            <a:ext cx="428130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«Репка»</a:t>
            </a:r>
          </a:p>
          <a:p>
            <a:r>
              <a:rPr lang="ru-RU" sz="4400" dirty="0" smtClean="0"/>
              <a:t>«Теремок»</a:t>
            </a:r>
          </a:p>
          <a:p>
            <a:r>
              <a:rPr lang="ru-RU" sz="4400" dirty="0" smtClean="0"/>
              <a:t>«Семеро козлят»</a:t>
            </a:r>
          </a:p>
          <a:p>
            <a:r>
              <a:rPr lang="ru-RU" sz="4400" dirty="0" smtClean="0"/>
              <a:t>«Три поросенка»</a:t>
            </a:r>
            <a:endParaRPr lang="ru-RU" sz="4400" dirty="0"/>
          </a:p>
        </p:txBody>
      </p:sp>
      <p:pic>
        <p:nvPicPr>
          <p:cNvPr id="7171" name="Picture 3" descr="C:\Users\User\Pictures\2019-12-08 детсад\детсад 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03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Pictures\2019-12-08 детсад\детсад 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Pictures\2020-09-19 ЛЕОК\ЛЕОК 0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Pictures\2020-10-13 математ\математ 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Pictures\2020-10-13 математ\математ 1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6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339518" y="3939030"/>
            <a:ext cx="3981251" cy="2967073"/>
          </a:xfrm>
          <a:prstGeom prst="cloudCallout">
            <a:avLst>
              <a:gd name="adj1" fmla="val 28273"/>
              <a:gd name="adj2" fmla="val -65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Угадайте поскорей, сколько в Теремке зверей? Как зовут Трех поросят? Кто огромной Репке рад?!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856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2019-12-08 детсад\детсад 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7" y="332656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Игры с геометрическими фигурами и фишками</a:t>
            </a:r>
            <a:endParaRPr lang="ru-RU" sz="3200" dirty="0"/>
          </a:p>
        </p:txBody>
      </p:sp>
      <p:pic>
        <p:nvPicPr>
          <p:cNvPr id="6147" name="Picture 3" descr="C:\Users\User\Pictures\2019-12-08 детсад\детсад 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636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Pictures\2020-10-13 математ\математ 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4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Pictures\2020-10-13 математ\математ 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50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4355976" y="3463636"/>
            <a:ext cx="3744416" cy="3675310"/>
          </a:xfrm>
          <a:prstGeom prst="cloudCallout">
            <a:avLst>
              <a:gd name="adj1" fmla="val -51543"/>
              <a:gd name="adj2" fmla="val -23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Я математику люблю! </a:t>
            </a:r>
            <a:r>
              <a:rPr lang="ru-RU" sz="2800" dirty="0"/>
              <a:t> </a:t>
            </a:r>
            <a:r>
              <a:rPr lang="ru-RU" sz="2800" dirty="0" smtClean="0"/>
              <a:t>Хоть и тяжело в учении, зато легко в бою!!!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24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2020-11-01 открыт занят\открыт занят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88640"/>
            <a:ext cx="460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Мы сажаем огород! </a:t>
            </a:r>
          </a:p>
          <a:p>
            <a:pPr algn="ctr"/>
            <a:r>
              <a:rPr lang="ru-RU" sz="2000" b="1" dirty="0" smtClean="0"/>
              <a:t>У нас не мало с ним хлопот!</a:t>
            </a:r>
          </a:p>
          <a:p>
            <a:pPr algn="ctr"/>
            <a:r>
              <a:rPr lang="ru-RU" sz="2000" b="1" dirty="0" smtClean="0"/>
              <a:t>То коза морковку съела, то свеклу сорвут в салат…но хватает в огороде овощей на всех ребят!!!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666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обучение детей 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математике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совсем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несложно, если превратить само обучение в увлекательную игру и придерживаться этому систематически. И, пожалуй, главное - обучение должно доставлять воспитанникам радость и удовольствие!</a:t>
            </a:r>
          </a:p>
        </p:txBody>
      </p:sp>
    </p:spTree>
    <p:extLst>
      <p:ext uri="{BB962C8B-B14F-4D97-AF65-F5344CB8AC3E}">
        <p14:creationId xmlns:p14="http://schemas.microsoft.com/office/powerpoint/2010/main" val="31431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700808"/>
            <a:ext cx="8679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/>
              <a:t>Спасибо </a:t>
            </a:r>
          </a:p>
          <a:p>
            <a:pPr algn="ctr"/>
            <a:r>
              <a:rPr lang="ru-RU" sz="9600" dirty="0" smtClean="0"/>
              <a:t>за </a:t>
            </a:r>
          </a:p>
          <a:p>
            <a:pPr algn="ctr"/>
            <a:r>
              <a:rPr lang="ru-RU" sz="9600" dirty="0" smtClean="0"/>
              <a:t>внимание!!!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8965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овышение своего теоретического уровня профессионального мастерства и компетентности.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Продолжать закреплять количественные и порядковые числительные, различать геометрические фигуры, ориентироваться в пространстве и во времени.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Продолжать развивать навыки самостоятельной деятельности детей,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умственные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способности, коммуникативные навыки.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Способствовать формированию дружеских взаимоотношений со сверстниками, уступчивости,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мения договариваться.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1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266/000d96f5-e713c25a/hello_html_65f3e5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0"/>
            <a:ext cx="9140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204864"/>
            <a:ext cx="8820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Задачи: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памяти, мышления, ориентировки в     пространстве,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Развитие умения сравнивать предметы по форме, величине и цвету.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76672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геометрическими фигурами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Найди похожий предмет»</a:t>
            </a:r>
          </a:p>
        </p:txBody>
      </p:sp>
      <p:pic>
        <p:nvPicPr>
          <p:cNvPr id="1027" name="Picture 3" descr="C:\Users\User\Downloads\IMG-20210117-WA001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0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-20210117-WA0018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4279" cy="689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IMG-20210117-WA0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14" y="40516"/>
            <a:ext cx="3812043" cy="685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IMG-20210117-WA00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82" y="0"/>
            <a:ext cx="3880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wnloads\IMG-20210117-WA00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03" y="0"/>
            <a:ext cx="3596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66/000d96f5-e713c25a/hello_html_65f3e5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0"/>
            <a:ext cx="9140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772816"/>
            <a:ext cx="56771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Математическая эстафета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«Добавь или убери»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212976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развитие логического мышления, быстроты реакции, внимания, ловкости, ориентировке в пространстве;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Закрепление навыка счета;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Закрепление понятий «больше»- «меньше».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IMG-20210117-WA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IMG-20210117-WA003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IMG-20210117-WA00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8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wnloads\IMG-20210117-WA00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66/000d96f5-e713c25a/hello_html_65f3e5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0"/>
            <a:ext cx="9140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1484784"/>
            <a:ext cx="4837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«Собери цветы по цвету»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420888"/>
            <a:ext cx="9232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двигательной активности,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скорости движений, мелкой моторики;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памяти и мышления;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Закрепление счета и цвета.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IMG-20210117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IMG-20210117-WA0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IMG-20210117-WA0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0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3"/>
            <a:ext cx="3096344" cy="17281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Игры с конструктором </a:t>
            </a:r>
            <a:r>
              <a:rPr lang="ru-RU" dirty="0" err="1" smtClean="0"/>
              <a:t>Лего</a:t>
            </a:r>
            <a:r>
              <a:rPr lang="ru-RU" dirty="0" smtClean="0"/>
              <a:t> и магнитным конструктором</a:t>
            </a:r>
            <a:endParaRPr lang="ru-RU" dirty="0"/>
          </a:p>
        </p:txBody>
      </p:sp>
      <p:pic>
        <p:nvPicPr>
          <p:cNvPr id="2050" name="Picture 2" descr="C:\Users\User\Pictures\сад\новое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7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Pictures\2019-12-08 детсад\детсад 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2019-12-08 детсад\детсад 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4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Pictures\2019-12-08 детсад\детсад 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Pictures\2019-12-08 детсад\детсад 0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41" y="728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Pictures\2019-12-08 детсад\детсад 1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-28809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Pictures\2019-12-08 детсад\детсад 13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Pictures\2019-10-14 сад\ремонт 0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95" y="-15698"/>
            <a:ext cx="9306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179512" y="4149080"/>
            <a:ext cx="3168352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 помощью  </a:t>
            </a:r>
            <a:r>
              <a:rPr lang="ru-RU" sz="2400" dirty="0" err="1" smtClean="0"/>
              <a:t>лего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можо</a:t>
            </a:r>
            <a:r>
              <a:rPr lang="ru-RU" sz="2400" dirty="0" smtClean="0"/>
              <a:t> построить вот такой </a:t>
            </a:r>
            <a:r>
              <a:rPr lang="ru-RU" sz="2400" dirty="0" err="1" smtClean="0"/>
              <a:t>КУБОмобиль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47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5"/>
            <a:ext cx="3240360" cy="1440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Игра «Угадай на ощупь, какая фигура?»</a:t>
            </a:r>
            <a:endParaRPr lang="ru-RU" dirty="0"/>
          </a:p>
        </p:txBody>
      </p:sp>
      <p:pic>
        <p:nvPicPr>
          <p:cNvPr id="1027" name="Picture 3" descr="C:\Users\User\Pictures\дети\утреник 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261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Pictures\сад\новое 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4"/>
            <a:ext cx="400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644008" y="1412776"/>
            <a:ext cx="3816424" cy="3816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 «Магазин» идем играть! Тут надо денежки считать. Фруктов, овощей купить, чтобы здоровенькими быть!</a:t>
            </a:r>
            <a:endParaRPr lang="ru-RU" sz="2400" dirty="0"/>
          </a:p>
        </p:txBody>
      </p:sp>
      <p:pic>
        <p:nvPicPr>
          <p:cNvPr id="3076" name="Picture 4" descr="C:\Users\User\Pictures\сад\новое 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0"/>
            <a:ext cx="5184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2411760" y="0"/>
            <a:ext cx="3600400" cy="23488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Взвесьте мне конфет 100 грамм! Я друзьям своим раздам!!!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668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404664"/>
            <a:ext cx="77724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Ориентировка в пространстве: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«Скажи что … ?»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/>
              <a:t> </a:t>
            </a:r>
            <a:r>
              <a:rPr lang="ru-RU" sz="2000" dirty="0" smtClean="0"/>
              <a:t>«Иди в ту сторону, откуда позвали»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«Расскажи, где находится шкаф, стул…. »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410240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4" y="25209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справа?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9888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слева?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13407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сзади?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07704" y="4396712"/>
            <a:ext cx="207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спереди?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4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404664"/>
            <a:ext cx="77724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Ориентировка в пространстве: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sz="2000" dirty="0"/>
          </a:p>
        </p:txBody>
      </p:sp>
      <p:pic>
        <p:nvPicPr>
          <p:cNvPr id="4098" name="Picture 2" descr="C:\Users\User\Pictures\2020-10-13 математ\математ 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051720" y="4732606"/>
            <a:ext cx="4824536" cy="214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Встали дети дружно в круг, слева друг и справа друг!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6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410</Words>
  <Application>Microsoft Office PowerPoint</Application>
  <PresentationFormat>Экран (4:3)</PresentationFormat>
  <Paragraphs>80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Воспитатель группы №13 Полянка  Бражникова Елена Валерьевна </vt:lpstr>
      <vt:lpstr>Цель:  Повышение своего теоретического уровня профессионального мастерства и компетентности.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Certified Windows</cp:lastModifiedBy>
  <cp:revision>30</cp:revision>
  <dcterms:created xsi:type="dcterms:W3CDTF">2020-10-19T16:19:43Z</dcterms:created>
  <dcterms:modified xsi:type="dcterms:W3CDTF">2021-05-17T16:16:47Z</dcterms:modified>
</cp:coreProperties>
</file>