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7" r:id="rId2"/>
    <p:sldId id="258" r:id="rId3"/>
    <p:sldId id="259" r:id="rId4"/>
    <p:sldId id="270" r:id="rId5"/>
    <p:sldId id="271" r:id="rId6"/>
    <p:sldId id="263" r:id="rId7"/>
    <p:sldId id="264" r:id="rId8"/>
    <p:sldId id="265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8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4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2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20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3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1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57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3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3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4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4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4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zolotoyklychik.ru/wp-content/uploads/2015/11/%D1%84%D0%BE%D0%BD_%D0%BE%D1%80%D0%B8%D0%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720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3501008"/>
            <a:ext cx="271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-517760" y="2564905"/>
            <a:ext cx="998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План самообразования </a:t>
            </a:r>
          </a:p>
          <a:p>
            <a:pPr algn="ctr"/>
            <a:r>
              <a:rPr lang="ru-RU" sz="2800" dirty="0" smtClean="0"/>
              <a:t>«Театрализованная деятельность </a:t>
            </a:r>
          </a:p>
          <a:p>
            <a:pPr algn="ctr"/>
            <a:r>
              <a:rPr lang="ru-RU" sz="2800" dirty="0" smtClean="0"/>
              <a:t>как средство развития</a:t>
            </a:r>
          </a:p>
          <a:p>
            <a:pPr algn="ctr"/>
            <a:r>
              <a:rPr lang="ru-RU" sz="2800" dirty="0" smtClean="0"/>
              <a:t> творческих способностей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4509120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 младшая  </a:t>
            </a:r>
            <a:r>
              <a:rPr lang="ru-RU" sz="2800" dirty="0"/>
              <a:t>группа</a:t>
            </a:r>
          </a:p>
          <a:p>
            <a:r>
              <a:rPr lang="ru-RU" sz="2800" dirty="0"/>
              <a:t>МБДОУ № 52 «</a:t>
            </a:r>
            <a:r>
              <a:rPr lang="ru-RU" sz="2800" dirty="0" smtClean="0"/>
              <a:t>Березка»</a:t>
            </a:r>
          </a:p>
          <a:p>
            <a:r>
              <a:rPr lang="ru-RU" sz="2800" dirty="0" smtClean="0"/>
              <a:t>Воспитатель </a:t>
            </a:r>
            <a:r>
              <a:rPr lang="ru-RU" sz="2800"/>
              <a:t>Б</a:t>
            </a:r>
            <a:r>
              <a:rPr lang="ru-RU" sz="2800" smtClean="0"/>
              <a:t>оязитова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Зульфия</a:t>
            </a:r>
            <a:r>
              <a:rPr lang="ru-RU" sz="2800" dirty="0" smtClean="0"/>
              <a:t> </a:t>
            </a:r>
            <a:r>
              <a:rPr lang="ru-RU" sz="2800" dirty="0" err="1"/>
              <a:t>Максановна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977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nitowoclibrary.org/wp-content/uploads/2014/12/explore-clouds-powerpoin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" y="1"/>
            <a:ext cx="91354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556792"/>
            <a:ext cx="381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Самым </a:t>
            </a:r>
            <a:r>
              <a:rPr lang="ru-RU" sz="1400" dirty="0"/>
              <a:t>популярным и увлекательным направлением в дошкольном </a:t>
            </a:r>
            <a:r>
              <a:rPr lang="ru-RU" sz="1400" dirty="0" smtClean="0"/>
              <a:t>воспитании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является театрализованная </a:t>
            </a:r>
            <a:r>
              <a:rPr lang="ru-RU" sz="1400" dirty="0" smtClean="0"/>
              <a:t>деятельность</a:t>
            </a:r>
          </a:p>
          <a:p>
            <a:r>
              <a:rPr lang="ru-RU" sz="1400" dirty="0" smtClean="0"/>
              <a:t>. </a:t>
            </a:r>
            <a:r>
              <a:rPr lang="ru-RU" sz="1400" dirty="0"/>
              <a:t>Детское творчество – одна из </a:t>
            </a:r>
            <a:r>
              <a:rPr lang="ru-RU" sz="1400" b="1" dirty="0"/>
              <a:t>актуальных проблем</a:t>
            </a:r>
            <a:r>
              <a:rPr lang="ru-RU" sz="1400" dirty="0"/>
              <a:t> дошкольной </a:t>
            </a:r>
            <a:r>
              <a:rPr lang="ru-RU" sz="1400" dirty="0" smtClean="0"/>
              <a:t>педагогики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и детской психологии. Именно </a:t>
            </a:r>
            <a:r>
              <a:rPr lang="ru-RU" sz="1400" b="1" i="1" dirty="0"/>
              <a:t>театрализованная деятельность</a:t>
            </a:r>
            <a:r>
              <a:rPr lang="ru-RU" sz="1400" dirty="0"/>
              <a:t> </a:t>
            </a:r>
            <a:r>
              <a:rPr lang="ru-RU" sz="1400" dirty="0" smtClean="0"/>
              <a:t>позволяет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решать многие педагогические задачи, касающиеся </a:t>
            </a:r>
            <a:r>
              <a:rPr lang="ru-RU" sz="1400" dirty="0" smtClean="0"/>
              <a:t>формирования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выразительности речи ребенка, интеллектуального </a:t>
            </a:r>
            <a:r>
              <a:rPr lang="ru-RU" sz="1400" dirty="0" smtClean="0"/>
              <a:t>и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художественно-эстетического воспитания. Участвуя в театрализованных играх, </a:t>
            </a:r>
            <a:endParaRPr lang="ru-RU" sz="1400" dirty="0" smtClean="0"/>
          </a:p>
          <a:p>
            <a:r>
              <a:rPr lang="ru-RU" sz="1400" dirty="0" smtClean="0"/>
              <a:t>дети </a:t>
            </a:r>
            <a:r>
              <a:rPr lang="ru-RU" sz="1400" dirty="0"/>
              <a:t>становятся участниками разных событий из жизни людей, животных, </a:t>
            </a:r>
            <a:endParaRPr lang="ru-RU" sz="1400" dirty="0" smtClean="0"/>
          </a:p>
          <a:p>
            <a:r>
              <a:rPr lang="ru-RU" sz="1400" dirty="0" smtClean="0"/>
              <a:t>растений</a:t>
            </a:r>
            <a:r>
              <a:rPr lang="ru-RU" sz="1400" dirty="0"/>
              <a:t>, что дает им возможность глубже познать окружающий мир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Одновременно театрализованная игра прививает ребенку устойчивый </a:t>
            </a:r>
            <a:endParaRPr lang="ru-RU" sz="1400" dirty="0" smtClean="0"/>
          </a:p>
          <a:p>
            <a:r>
              <a:rPr lang="ru-RU" sz="1400" dirty="0" smtClean="0"/>
              <a:t>интерес </a:t>
            </a:r>
            <a:r>
              <a:rPr lang="ru-RU" sz="1400" dirty="0"/>
              <a:t>к родной культуре, литературе, театру.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1732395" y="188640"/>
            <a:ext cx="644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«Дети должны жить в мире </a:t>
            </a:r>
            <a:r>
              <a:rPr lang="ru-RU" b="1" i="1" dirty="0" smtClean="0"/>
              <a:t>красоты, игры</a:t>
            </a:r>
            <a:r>
              <a:rPr lang="ru-RU" b="1" i="1" dirty="0"/>
              <a:t>,  фантазии,</a:t>
            </a:r>
            <a:br>
              <a:rPr lang="ru-RU" b="1" i="1" dirty="0"/>
            </a:br>
            <a:r>
              <a:rPr lang="ru-RU" b="1" i="1" dirty="0"/>
              <a:t>творчества»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2" y="1232755"/>
            <a:ext cx="3545617" cy="4727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3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anitowoclibrary.org/wp-content/uploads/2014/12/explore-clouds-powerpoin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3" y="28892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Цель:</a:t>
            </a:r>
            <a:r>
              <a:rPr lang="ru-RU" dirty="0"/>
              <a:t> Развитие творческих способностей по средствам театрально - игровой деятельности.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889" y="945635"/>
            <a:ext cx="777686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 Задачи:</a:t>
            </a:r>
            <a:endParaRPr lang="ru-RU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Учить создавать образы живых существ с помощью выразительных пластических движений;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знакомить с театральной терминологией, видами театрального искусства;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учить пользоваться интонациями, выражающими основные чувства.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учить детей ориентироваться в пространстве, равномерно размещаться по площадке, развивать координацию движения, мелкую моторику рук; развивать способность произвольно напрягать и расслаблять отдельные группы мышц; учить запоминать заданные позы и образно передавать их.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учить импровизировать игры-драматизации на темы знакомых сказок.</a:t>
            </a:r>
            <a:br>
              <a:rPr lang="ru-RU" sz="1600" dirty="0"/>
            </a:br>
            <a:r>
              <a:rPr lang="ru-RU" sz="1600" dirty="0"/>
              <a:t>формировать четкую и грамотную речь, строить диалог с партнером на заданную тему; запоминать слова героев спектаклей; отрабатывать дикцию;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развивать речевое дыхание и правильную артикуляцию;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развивать детскую фантазию, воображение, память, наблюдательность;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Развивать способность искренне верить в любую воображаемую ситуацию. Добиваться создания образа животных с помощью выразительных пластических движений.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снимать зажатость и скованность, повышать самооценку;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воспитывать нравственно-этические качества, доброжелательность, контактное отношение со сверстниками, развивать чувства коллективизма, ответственности друг за друга;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воспитывать культуру поведения в театре.</a:t>
            </a:r>
          </a:p>
        </p:txBody>
      </p:sp>
    </p:spTree>
    <p:extLst>
      <p:ext uri="{BB962C8B-B14F-4D97-AF65-F5344CB8AC3E}">
        <p14:creationId xmlns:p14="http://schemas.microsoft.com/office/powerpoint/2010/main" val="16302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anitowoclibrary.org/wp-content/uploads/2014/12/explore-clouds-powerpoin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827622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 тем, как проводить работу с детьми по театрализованной деятельности, в начале учебного года я проводила  беседы с родителями и детьми  о театре, посещали ли они совместно театр, какие впечатления получили дети от увиденного. Проводила наблюдения, изучая актерские, режиссерские и зрительные умения в играх-драматизациях, какие умения у ребенка проявляются наиболее характерно  в процессе игровой деятельности, какую позицию занимает ребенок, какие использует этюды и упражнения. А также, как ребенок понимает эмоциональное состояние  персонажа. Поэтому в течении года с детьми проводила следующую работу:</a:t>
            </a:r>
          </a:p>
          <a:p>
            <a:r>
              <a:rPr lang="ru-RU" dirty="0" smtClean="0"/>
              <a:t>Например, передавать содержание фразы. учитывая интонацию, с которой звучит  данный текст:</a:t>
            </a:r>
          </a:p>
          <a:p>
            <a:r>
              <a:rPr lang="ru-RU" dirty="0" smtClean="0"/>
              <a:t>Чудо остров!</a:t>
            </a:r>
          </a:p>
          <a:p>
            <a:r>
              <a:rPr lang="ru-RU" dirty="0" smtClean="0"/>
              <a:t>Наша Таня громко плачет</a:t>
            </a:r>
          </a:p>
          <a:p>
            <a:r>
              <a:rPr lang="ru-RU" dirty="0" smtClean="0"/>
              <a:t>Первый снег! Ветер! Холодно! (предлагаю детям повторить удивленно, радостно,</a:t>
            </a:r>
          </a:p>
          <a:p>
            <a:r>
              <a:rPr lang="ru-RU" dirty="0" smtClean="0"/>
              <a:t>Вопросительно, спокойно, равнодушно, сердито, ласково)</a:t>
            </a:r>
          </a:p>
          <a:p>
            <a:r>
              <a:rPr lang="ru-RU" dirty="0" err="1" smtClean="0"/>
              <a:t>Пантомические</a:t>
            </a:r>
            <a:r>
              <a:rPr lang="ru-RU" dirty="0" smtClean="0"/>
              <a:t> этюды:</a:t>
            </a:r>
          </a:p>
          <a:p>
            <a:r>
              <a:rPr lang="ru-RU" dirty="0" smtClean="0"/>
              <a:t>(Котята сладко спят. Умываются)</a:t>
            </a:r>
          </a:p>
          <a:p>
            <a:r>
              <a:rPr lang="ru-RU" dirty="0" smtClean="0"/>
              <a:t>Упражнения:</a:t>
            </a:r>
          </a:p>
          <a:p>
            <a:r>
              <a:rPr lang="ru-RU" dirty="0" smtClean="0"/>
              <a:t>«Покажи» Например «Как танцует на балу Золушка»</a:t>
            </a:r>
          </a:p>
          <a:p>
            <a:r>
              <a:rPr lang="ru-RU" dirty="0" smtClean="0"/>
              <a:t>Предлагаю чтение стихотворений-диалогов интонационно.</a:t>
            </a:r>
          </a:p>
          <a:p>
            <a:r>
              <a:rPr lang="ru-RU" dirty="0" smtClean="0"/>
              <a:t>Проговаривание скороговорок.</a:t>
            </a:r>
          </a:p>
          <a:p>
            <a:r>
              <a:rPr lang="ru-RU" dirty="0" smtClean="0"/>
              <a:t>Ритмические упражнения (простучать, прохлопать, протопать)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425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anitowoclibrary.org/wp-content/uploads/2014/12/explore-clouds-powerpoin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" y="-169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467544" y="476672"/>
            <a:ext cx="82809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Использовала образные упражнения под музыку Е </a:t>
            </a:r>
            <a:r>
              <a:rPr lang="ru-RU" dirty="0" err="1" smtClean="0"/>
              <a:t>Теличеевой</a:t>
            </a:r>
            <a:r>
              <a:rPr lang="ru-RU" dirty="0" smtClean="0"/>
              <a:t>, «Гламурный </a:t>
            </a:r>
          </a:p>
          <a:p>
            <a:r>
              <a:rPr lang="ru-RU" dirty="0" smtClean="0"/>
              <a:t>зайчик», </a:t>
            </a:r>
            <a:r>
              <a:rPr lang="ru-RU" dirty="0" err="1" smtClean="0"/>
              <a:t>Л.Банникова</a:t>
            </a:r>
            <a:r>
              <a:rPr lang="ru-RU" dirty="0" smtClean="0"/>
              <a:t> «Поезд».</a:t>
            </a:r>
          </a:p>
          <a:p>
            <a:r>
              <a:rPr lang="ru-RU" dirty="0" smtClean="0"/>
              <a:t>- Использовала пантомимы , для выявления актерских умений.</a:t>
            </a:r>
          </a:p>
          <a:p>
            <a:r>
              <a:rPr lang="ru-RU" dirty="0" smtClean="0"/>
              <a:t>- Игры на развитие слухового внимания, воображения «Угадай, что я делаю», </a:t>
            </a:r>
          </a:p>
          <a:p>
            <a:r>
              <a:rPr lang="ru-RU" dirty="0" smtClean="0"/>
              <a:t>«Что слышишь за окном?»</a:t>
            </a:r>
          </a:p>
          <a:p>
            <a:r>
              <a:rPr lang="ru-RU" dirty="0" smtClean="0"/>
              <a:t>    В начале года составила план работы «В гостях у сказки»,  по определенным темам . Дети учились кланяться, вселяя уверенность в себе, учились не бояться говорить, используя </a:t>
            </a:r>
            <a:r>
              <a:rPr lang="ru-RU" dirty="0" err="1" smtClean="0"/>
              <a:t>чистоговорки</a:t>
            </a:r>
            <a:r>
              <a:rPr lang="ru-RU" dirty="0" smtClean="0"/>
              <a:t>, разминку языка, цоканье,</a:t>
            </a:r>
          </a:p>
          <a:p>
            <a:r>
              <a:rPr lang="ru-RU" dirty="0" smtClean="0"/>
              <a:t>дыхательные упражнения. </a:t>
            </a:r>
          </a:p>
          <a:p>
            <a:r>
              <a:rPr lang="ru-RU" dirty="0"/>
              <a:t> </a:t>
            </a:r>
            <a:r>
              <a:rPr lang="ru-RU" dirty="0" smtClean="0"/>
              <a:t>   Тяжелее давались детям скороговорки, задания,</a:t>
            </a:r>
            <a:r>
              <a:rPr lang="ru-RU" dirty="0"/>
              <a:t> </a:t>
            </a:r>
            <a:r>
              <a:rPr lang="ru-RU" dirty="0" smtClean="0"/>
              <a:t>связанные с интонацией, тембром речи. Некоторые дети пассивны, зажаты, </a:t>
            </a:r>
            <a:r>
              <a:rPr lang="ru-RU" dirty="0"/>
              <a:t>н</a:t>
            </a:r>
            <a:r>
              <a:rPr lang="ru-RU" dirty="0" smtClean="0"/>
              <a:t>е могут раскрепоститься, вжиться в роль, поэтому инициаторами игр выступают одни и те же дети, они же и играют главные роли. Радует то, что дети умеют </a:t>
            </a:r>
            <a:r>
              <a:rPr lang="ru-RU" dirty="0" err="1" smtClean="0"/>
              <a:t>сопереживать,и</a:t>
            </a:r>
            <a:r>
              <a:rPr lang="ru-RU" dirty="0" smtClean="0"/>
              <a:t>  большинство детей с радостью принимают роль. </a:t>
            </a:r>
            <a:endParaRPr lang="ru-RU" dirty="0"/>
          </a:p>
          <a:p>
            <a:r>
              <a:rPr lang="ru-RU" dirty="0" smtClean="0"/>
              <a:t>   С середине учебного года стала больше уделять времени на спектакли. С детьми знакомимся со сказкой, затем выбираем сказку, которую хотим поставить. распределяем роли, идет работа с текстом, над отдельными эпизодами. В своей работе использую музыкальное сопровождение, привлекаю родителей, на изготовление атрибутики и костюмов.</a:t>
            </a:r>
          </a:p>
          <a:p>
            <a:r>
              <a:rPr lang="ru-RU" dirty="0"/>
              <a:t> </a:t>
            </a:r>
            <a:r>
              <a:rPr lang="ru-RU" dirty="0" smtClean="0"/>
              <a:t>   Дети радуются ,когда их хвалят, хлопают им. Особый интерес проявляется, когда они сами играют свои роли и ждут новых репетиций.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6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anitowoclibrary.org/wp-content/uploads/2014/12/explore-clouds-powerpoin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361189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14689"/>
            <a:ext cx="3893026" cy="291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8" y="3717032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23" y="3780100"/>
            <a:ext cx="3827754" cy="2870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201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anitowoclibrary.org/wp-content/uploads/2014/12/explore-clouds-powerpoin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2988"/>
            <a:ext cx="273376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68" y="248787"/>
            <a:ext cx="2679762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5" y="3932413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62" y="3834636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45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anitowoclibrary.org/wp-content/uploads/2014/12/explore-clouds-powerpoin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948257" cy="2961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16" y="253590"/>
            <a:ext cx="4137868" cy="3103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56991"/>
            <a:ext cx="2600112" cy="3466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8696"/>
            <a:ext cx="4621117" cy="346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55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zolotoyklychik.ru/wp-content/uploads/2015/11/%D1%84%D0%BE%D0%BD_%D0%BE%D1%80%D0%B8%D0%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" y="331"/>
            <a:ext cx="9142156" cy="689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5699" y="2348880"/>
            <a:ext cx="59282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Спасибо за внимание!!!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18321"/>
            <a:ext cx="4896544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275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472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Натали</cp:lastModifiedBy>
  <cp:revision>39</cp:revision>
  <cp:lastPrinted>2020-02-01T14:44:36Z</cp:lastPrinted>
  <dcterms:created xsi:type="dcterms:W3CDTF">2018-06-16T10:39:36Z</dcterms:created>
  <dcterms:modified xsi:type="dcterms:W3CDTF">2021-05-18T18:31:54Z</dcterms:modified>
</cp:coreProperties>
</file>