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Тема самообразования: 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«Игра как средство общения детей дошкольного возраста».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Бойницкая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0511"/>
            <a:ext cx="327924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8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Игровое общение обеспечивает саморазвитие личности.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Сущность </a:t>
            </a:r>
            <a:r>
              <a:rPr lang="ru-RU" sz="2000" i="1" dirty="0"/>
              <a:t>игры </a:t>
            </a:r>
            <a:r>
              <a:rPr lang="ru-RU" sz="2000" i="1" dirty="0" smtClean="0"/>
              <a:t>в ее </a:t>
            </a:r>
            <a:r>
              <a:rPr lang="ru-RU" sz="2000" i="1" dirty="0"/>
              <a:t>процессе, игра вырабатывает </a:t>
            </a:r>
            <a:r>
              <a:rPr lang="ru-RU" sz="2000" i="1" dirty="0" smtClean="0"/>
              <a:t>механизмы саморазвития</a:t>
            </a:r>
            <a:r>
              <a:rPr lang="ru-RU" sz="2000" i="1" dirty="0"/>
              <a:t>, ребенок в </a:t>
            </a:r>
            <a:r>
              <a:rPr lang="ru-RU" sz="2000" i="1" dirty="0" smtClean="0"/>
              <a:t>игре постигает </a:t>
            </a:r>
            <a:r>
              <a:rPr lang="ru-RU" sz="2000" i="1" dirty="0"/>
              <a:t>жизненный </a:t>
            </a:r>
            <a:r>
              <a:rPr lang="ru-RU" sz="2000" i="1" dirty="0" smtClean="0"/>
              <a:t>смысл, приобщается </a:t>
            </a:r>
            <a:r>
              <a:rPr lang="ru-RU" sz="2000" i="1" dirty="0"/>
              <a:t>к ценностям коллектива. </a:t>
            </a:r>
            <a:r>
              <a:rPr lang="ru-RU" sz="2000" i="1" dirty="0" smtClean="0"/>
              <a:t>Игра конкретна</a:t>
            </a:r>
            <a:r>
              <a:rPr lang="ru-RU" sz="2000" i="1" dirty="0"/>
              <a:t>, </a:t>
            </a:r>
            <a:r>
              <a:rPr lang="ru-RU" sz="2000" i="1" dirty="0" err="1" smtClean="0"/>
              <a:t>ситуативна</a:t>
            </a:r>
            <a:r>
              <a:rPr lang="ru-RU" sz="2000" i="1" dirty="0" smtClean="0"/>
              <a:t>, неповторима</a:t>
            </a:r>
            <a:r>
              <a:rPr lang="ru-RU" sz="2000" i="1" dirty="0"/>
              <a:t>. Роли в игре не назначаются, </a:t>
            </a:r>
            <a:r>
              <a:rPr lang="ru-RU" sz="2000" i="1" dirty="0" smtClean="0"/>
              <a:t>а выбираются </a:t>
            </a:r>
            <a:r>
              <a:rPr lang="ru-RU" sz="2000" i="1" dirty="0"/>
              <a:t>самими играющими. Особое значение </a:t>
            </a:r>
            <a:r>
              <a:rPr lang="ru-RU" sz="2000" i="1" dirty="0" smtClean="0"/>
              <a:t>уделяют ролевым </a:t>
            </a:r>
            <a:r>
              <a:rPr lang="ru-RU" sz="2000" i="1" dirty="0"/>
              <a:t>играм, в </a:t>
            </a:r>
            <a:r>
              <a:rPr lang="ru-RU" sz="2000" i="1" dirty="0" smtClean="0"/>
              <a:t>центре которых </a:t>
            </a:r>
            <a:r>
              <a:rPr lang="ru-RU" sz="2000" i="1" dirty="0"/>
              <a:t>ставят личностный и </a:t>
            </a:r>
            <a:r>
              <a:rPr lang="ru-RU" sz="2000" i="1" dirty="0" smtClean="0"/>
              <a:t>межличностный подход</a:t>
            </a:r>
            <a:r>
              <a:rPr lang="ru-RU" sz="2000" i="1" dirty="0"/>
              <a:t>, </a:t>
            </a:r>
            <a:r>
              <a:rPr lang="ru-RU" sz="2000" i="1" dirty="0" smtClean="0"/>
              <a:t>психологию отношений</a:t>
            </a:r>
            <a:r>
              <a:rPr lang="ru-RU" sz="2000" i="1" dirty="0"/>
              <a:t>. Жизненная позиция никем и ничем </a:t>
            </a:r>
            <a:r>
              <a:rPr lang="ru-RU" sz="2000" i="1" dirty="0" smtClean="0"/>
              <a:t>не задается</a:t>
            </a:r>
            <a:r>
              <a:rPr lang="ru-RU" sz="2000" i="1" dirty="0"/>
              <a:t>, а вырабатывается лично каждым субъектом.</a:t>
            </a:r>
          </a:p>
        </p:txBody>
      </p:sp>
    </p:spTree>
    <p:extLst>
      <p:ext uri="{BB962C8B-B14F-4D97-AF65-F5344CB8AC3E}">
        <p14:creationId xmlns:p14="http://schemas.microsoft.com/office/powerpoint/2010/main" val="274614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15" y="2492896"/>
            <a:ext cx="6042248" cy="377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0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Цель</a:t>
            </a:r>
            <a:r>
              <a:rPr lang="ru-RU" sz="4000" dirty="0">
                <a:solidFill>
                  <a:schemeClr val="tx1"/>
                </a:solidFill>
              </a:rPr>
              <a:t>: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Создание условий для активной и самостоятельной творческой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деятельности, формирование у ребенка позитивных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межличностных отношений в процессе игры.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</a:rPr>
              <a:t>у детей социальных контактов и развитие способности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совместным действиям в быту и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1218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3285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Задачи: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1. Повысить </a:t>
            </a:r>
            <a:r>
              <a:rPr lang="ru-RU" sz="1600" dirty="0">
                <a:solidFill>
                  <a:schemeClr val="tx1"/>
                </a:solidFill>
              </a:rPr>
              <a:t>собственный уровень знаний путём изучения необходимой литературы.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2. Разработать </a:t>
            </a:r>
            <a:r>
              <a:rPr lang="ru-RU" sz="1600" dirty="0">
                <a:solidFill>
                  <a:schemeClr val="tx1"/>
                </a:solidFill>
              </a:rPr>
              <a:t>перспективное планирование и проведение игр.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3. Создать </a:t>
            </a:r>
            <a:r>
              <a:rPr lang="ru-RU" sz="1600" dirty="0">
                <a:solidFill>
                  <a:schemeClr val="tx1"/>
                </a:solidFill>
              </a:rPr>
              <a:t>предметно-игровую среду, отвечающую современным требованиям 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способствующую развитию самостоятельной игровой деятельности.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4. Определение </a:t>
            </a:r>
            <a:r>
              <a:rPr lang="ru-RU" sz="1600" dirty="0">
                <a:solidFill>
                  <a:schemeClr val="tx1"/>
                </a:solidFill>
              </a:rPr>
              <a:t>роли игры в организации жизнедеятельности детей.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5. Воспитание </a:t>
            </a:r>
            <a:r>
              <a:rPr lang="ru-RU" sz="1600" dirty="0">
                <a:solidFill>
                  <a:schemeClr val="tx1"/>
                </a:solidFill>
              </a:rPr>
              <a:t>интереса к окружающим людям, развитие чувства понимания и потребности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общении.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6. Воспитание </a:t>
            </a:r>
            <a:r>
              <a:rPr lang="ru-RU" sz="1600" dirty="0">
                <a:solidFill>
                  <a:schemeClr val="tx1"/>
                </a:solidFill>
              </a:rPr>
              <a:t>желания и умения совместно играть.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7. Воспитание </a:t>
            </a:r>
            <a:r>
              <a:rPr lang="ru-RU" sz="1600" dirty="0">
                <a:solidFill>
                  <a:schemeClr val="tx1"/>
                </a:solidFill>
              </a:rPr>
              <a:t>навыков коллективной игры (умение договорится, распределять роли, радоваться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успехам товарища).</a:t>
            </a:r>
          </a:p>
        </p:txBody>
      </p:sp>
    </p:spTree>
    <p:extLst>
      <p:ext uri="{BB962C8B-B14F-4D97-AF65-F5344CB8AC3E}">
        <p14:creationId xmlns:p14="http://schemas.microsoft.com/office/powerpoint/2010/main" val="304980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Игра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– первая деятельность, которой принадлежит особенно значительная</a:t>
            </a:r>
          </a:p>
          <a:p>
            <a:r>
              <a:rPr lang="ru-RU" dirty="0"/>
              <a:t>роль в развитии личности, в формировании свойств и обогащении</a:t>
            </a:r>
          </a:p>
          <a:p>
            <a:r>
              <a:rPr lang="ru-RU" dirty="0"/>
              <a:t>его внутреннего содержания .</a:t>
            </a:r>
          </a:p>
          <a:p>
            <a:endParaRPr lang="ru-RU" dirty="0"/>
          </a:p>
          <a:p>
            <a:r>
              <a:rPr lang="ru-RU" dirty="0"/>
              <a:t>В ранние, дошкольные годы жизни ребенка игра является тем</a:t>
            </a:r>
          </a:p>
          <a:p>
            <a:r>
              <a:rPr lang="ru-RU" dirty="0"/>
              <a:t>видом деятельности, где формируется его личность. Войдя в игру,</a:t>
            </a:r>
          </a:p>
          <a:p>
            <a:r>
              <a:rPr lang="ru-RU" dirty="0"/>
              <a:t>раз за разом закрепляются соответствующие действия: играя,</a:t>
            </a:r>
          </a:p>
          <a:p>
            <a:r>
              <a:rPr lang="ru-RU" dirty="0"/>
              <a:t>ребенок все лучше овладевает ими. Игра становится для него</a:t>
            </a:r>
          </a:p>
          <a:p>
            <a:r>
              <a:rPr lang="ru-RU" dirty="0"/>
              <a:t>своеобразной школой жизни. «Без игры нет и не может быть</a:t>
            </a:r>
          </a:p>
          <a:p>
            <a:r>
              <a:rPr lang="ru-RU" dirty="0"/>
              <a:t>полноценного умственного развития.</a:t>
            </a:r>
          </a:p>
          <a:p>
            <a:endParaRPr lang="ru-RU" dirty="0"/>
          </a:p>
          <a:p>
            <a:r>
              <a:rPr lang="ru-RU" dirty="0"/>
              <a:t>Игра - это огромное светлое окно, через которое весь духовный мир</a:t>
            </a:r>
          </a:p>
          <a:p>
            <a:r>
              <a:rPr lang="ru-RU" dirty="0"/>
              <a:t>ребенка вливается живительный поток представлений и понятий.</a:t>
            </a:r>
          </a:p>
        </p:txBody>
      </p:sp>
    </p:spTree>
    <p:extLst>
      <p:ext uri="{BB962C8B-B14F-4D97-AF65-F5344CB8AC3E}">
        <p14:creationId xmlns:p14="http://schemas.microsoft.com/office/powerpoint/2010/main" val="275424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Классификация игр: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1333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0000"/>
                </a:solidFill>
              </a:rPr>
              <a:t>сюжетно-ролевые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0000"/>
                </a:solidFill>
              </a:rPr>
              <a:t>театрализованные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0000"/>
                </a:solidFill>
              </a:rPr>
              <a:t>подвижные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FF0000"/>
                </a:solidFill>
              </a:rPr>
              <a:t>дидактические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34959" cy="284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0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Подвижные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i="1" dirty="0" smtClean="0"/>
              <a:t>Подвижные </a:t>
            </a:r>
            <a:r>
              <a:rPr lang="ru-RU" sz="2000" b="1" i="1" dirty="0"/>
              <a:t>игры </a:t>
            </a:r>
            <a:r>
              <a:rPr lang="ru-RU" sz="2000" dirty="0"/>
              <a:t>– сознательная, активная, эмоционально</a:t>
            </a:r>
          </a:p>
          <a:p>
            <a:r>
              <a:rPr lang="ru-RU" sz="2000" dirty="0"/>
              <a:t>окрашенная деятельность ребенка, характеризующаяся</a:t>
            </a:r>
          </a:p>
          <a:p>
            <a:r>
              <a:rPr lang="ru-RU" sz="2000" dirty="0"/>
              <a:t>точным и своевременным выполнением заданий, связанных с</a:t>
            </a:r>
          </a:p>
          <a:p>
            <a:r>
              <a:rPr lang="ru-RU" sz="2000" dirty="0"/>
              <a:t>обязательными для всех играющих правилами.</a:t>
            </a:r>
          </a:p>
          <a:p>
            <a:endParaRPr lang="ru-RU" sz="2000" dirty="0"/>
          </a:p>
          <a:p>
            <a:r>
              <a:rPr lang="ru-RU" sz="2000" dirty="0"/>
              <a:t>Подвижные игры, прежде всего средство физического</a:t>
            </a:r>
          </a:p>
          <a:p>
            <a:r>
              <a:rPr lang="ru-RU" sz="2000" dirty="0"/>
              <a:t>воспитания детей. Они дают возможность развивать и</a:t>
            </a:r>
          </a:p>
          <a:p>
            <a:r>
              <a:rPr lang="ru-RU" sz="2000" dirty="0"/>
              <a:t>совершенствовать их движения, упражняется в беге, прыжках,</a:t>
            </a:r>
          </a:p>
          <a:p>
            <a:r>
              <a:rPr lang="ru-RU" sz="2000" dirty="0"/>
              <a:t>лазанье, бросанье, ловле и т. 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35" y="4669935"/>
            <a:ext cx="2750159" cy="205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Дидактические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Дидактические игры — одно из средств воспитания и</a:t>
            </a:r>
          </a:p>
          <a:p>
            <a:r>
              <a:rPr lang="ru-RU" sz="2000" dirty="0"/>
              <a:t>обучения детей дошкольного возраста.</a:t>
            </a:r>
          </a:p>
          <a:p>
            <a:endParaRPr lang="ru-RU" sz="2000" dirty="0"/>
          </a:p>
          <a:p>
            <a:r>
              <a:rPr lang="ru-RU" sz="2000" dirty="0"/>
              <a:t>Игра для дошкольников — способ познания</a:t>
            </a:r>
          </a:p>
          <a:p>
            <a:r>
              <a:rPr lang="ru-RU" sz="2000" dirty="0"/>
              <a:t>окружающего. Играя, он изучает цвета, форму, свойства</a:t>
            </a:r>
          </a:p>
          <a:p>
            <a:r>
              <a:rPr lang="ru-RU" sz="2000" dirty="0"/>
              <a:t>материала, пространственные отношения, числовые</a:t>
            </a:r>
          </a:p>
          <a:p>
            <a:r>
              <a:rPr lang="ru-RU" sz="2000" dirty="0"/>
              <a:t>отношения, изучает растения, животных».</a:t>
            </a:r>
          </a:p>
        </p:txBody>
      </p:sp>
    </p:spTree>
    <p:extLst>
      <p:ext uri="{BB962C8B-B14F-4D97-AF65-F5344CB8AC3E}">
        <p14:creationId xmlns:p14="http://schemas.microsoft.com/office/powerpoint/2010/main" val="338914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598003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Сюжетно-ролевые игры - первая проба социальных сил и</a:t>
            </a:r>
          </a:p>
          <a:p>
            <a:r>
              <a:rPr lang="ru-RU" sz="2000" dirty="0"/>
              <a:t>первое их испытание. Самостоятельная сюжетная игра -</a:t>
            </a:r>
          </a:p>
          <a:p>
            <a:r>
              <a:rPr lang="ru-RU" sz="2000" dirty="0"/>
              <a:t>любимый вид деятельности дошкольников, именно в ней</a:t>
            </a:r>
          </a:p>
          <a:p>
            <a:r>
              <a:rPr lang="ru-RU" sz="2000" dirty="0"/>
              <a:t>максимально разворачиваются их способности.</a:t>
            </a:r>
          </a:p>
          <a:p>
            <a:endParaRPr lang="ru-RU" sz="2000" dirty="0"/>
          </a:p>
          <a:p>
            <a:r>
              <a:rPr lang="ru-RU" sz="2000" dirty="0"/>
              <a:t>Главным компонентом сюжетно-ролевой игры является</a:t>
            </a:r>
          </a:p>
          <a:p>
            <a:r>
              <a:rPr lang="ru-RU" sz="2000" dirty="0"/>
              <a:t>сюжет, без него нет самой сюжетно-ролевой игры.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12" y="4844772"/>
            <a:ext cx="3810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0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Театрализованная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4400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Театрализованные игры </a:t>
            </a:r>
            <a:r>
              <a:rPr lang="ru-RU" sz="2000" dirty="0"/>
              <a:t>- самым популярным и увлекательным</a:t>
            </a:r>
          </a:p>
          <a:p>
            <a:r>
              <a:rPr lang="ru-RU" sz="2000" dirty="0"/>
              <a:t>направлением в дошкольном воспитании является театрализованная</a:t>
            </a:r>
          </a:p>
          <a:p>
            <a:r>
              <a:rPr lang="ru-RU" sz="2000" dirty="0"/>
              <a:t>деятельность. С точки зрения педагогической привлекательности</a:t>
            </a:r>
          </a:p>
          <a:p>
            <a:r>
              <a:rPr lang="ru-RU" sz="2000" dirty="0"/>
              <a:t>можно говорить об универсальности, игровой природе и социальной</a:t>
            </a:r>
          </a:p>
          <a:p>
            <a:r>
              <a:rPr lang="ru-RU" sz="2000" dirty="0"/>
              <a:t>направленности, а также о коррекционных возможностях театра.</a:t>
            </a:r>
          </a:p>
          <a:p>
            <a:endParaRPr lang="ru-RU" sz="2000" dirty="0"/>
          </a:p>
          <a:p>
            <a:r>
              <a:rPr lang="ru-RU" sz="2000" dirty="0"/>
              <a:t>Участвуя в театрализованных играх, дети становятся участниками</a:t>
            </a:r>
          </a:p>
          <a:p>
            <a:r>
              <a:rPr lang="ru-RU" sz="2000" dirty="0"/>
              <a:t>разных событий из жизни людей, животных, растений, что дает им</a:t>
            </a:r>
          </a:p>
          <a:p>
            <a:r>
              <a:rPr lang="ru-RU" sz="2000" dirty="0"/>
              <a:t>возможность глубже познать окружающий мир. Одновременно</a:t>
            </a:r>
          </a:p>
          <a:p>
            <a:r>
              <a:rPr lang="ru-RU" sz="2000" dirty="0"/>
              <a:t>театрализованная игра прививает ребенку устойчивый интерес к</a:t>
            </a:r>
          </a:p>
          <a:p>
            <a:r>
              <a:rPr lang="ru-RU" sz="2000" dirty="0"/>
              <a:t>родной культуре, литературе, театру. У детей формируется</a:t>
            </a:r>
          </a:p>
          <a:p>
            <a:r>
              <a:rPr lang="ru-RU" sz="2000" dirty="0"/>
              <a:t>уважительное отношение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3021222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447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Тема самообразования:  «Игра как средство общения детей дошкольного возраста».</vt:lpstr>
      <vt:lpstr> Цель: Создание условий для активной и самостоятельной творческой  деятельности, формирование у ребенка позитивных  межличностных отношений в процессе игры.  Формирование у детей социальных контактов и развитие способности  совместным действиям в быту и игровой деятельности.</vt:lpstr>
      <vt:lpstr>Задачи: 1. Повысить собственный уровень знаний путём изучения необходимой литературы.  2. Разработать перспективное планирование и проведение игр.  3. Создать предметно-игровую среду, отвечающую современным требованиям и  способствующую развитию самостоятельной игровой деятельности.  4. Определение роли игры в организации жизнедеятельности детей.  5. Воспитание интереса к окружающим людям, развитие чувства понимания и потребности в общении.  6. Воспитание желания и умения совместно играть.  7. Воспитание навыков коллективной игры (умение договорится, распределять роли, радоваться успехам товарища).</vt:lpstr>
      <vt:lpstr>Игра</vt:lpstr>
      <vt:lpstr>Классификация игр:</vt:lpstr>
      <vt:lpstr>Подвижные игры</vt:lpstr>
      <vt:lpstr>Дидактические игры</vt:lpstr>
      <vt:lpstr>Сюжетно-ролевые игры</vt:lpstr>
      <vt:lpstr>Театрализованная деятельность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самообразования:  «Игра как средство общения детей дошкольного возраста».</dc:title>
  <dc:creator>БЕРЁЗКА</dc:creator>
  <cp:lastModifiedBy>БЕРЁЗКА</cp:lastModifiedBy>
  <cp:revision>5</cp:revision>
  <dcterms:created xsi:type="dcterms:W3CDTF">2021-05-18T05:21:41Z</dcterms:created>
  <dcterms:modified xsi:type="dcterms:W3CDTF">2021-05-18T05:58:05Z</dcterms:modified>
</cp:coreProperties>
</file>