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53" autoAdjust="0"/>
  </p:normalViewPr>
  <p:slideViewPr>
    <p:cSldViewPr snapToGrid="0">
      <p:cViewPr varScale="1">
        <p:scale>
          <a:sx n="71" d="100"/>
          <a:sy n="71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9113-E3B0-44F4-9388-DA1E4C852E2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F585-81B1-4A4E-8CF0-5F27F722B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85-81B1-4A4E-8CF0-5F27F722B4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85-81B1-4A4E-8CF0-5F27F722B4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1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5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92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1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65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9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8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9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4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6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5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1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9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5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430E-B29C-4827-9451-72AF3D46384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9B2731-0A0A-491E-876A-5A942660A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3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6100" y="410634"/>
            <a:ext cx="8381999" cy="16463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комбинированного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 детский сад № 52 «Березка»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1000" y="1409700"/>
            <a:ext cx="8737599" cy="48768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самообразованию 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«Предметно-игровая деятельность детей младшего дошкольного возраста как средство обучения рассказыванию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группы № 1 «Зайчик»</a:t>
            </a:r>
          </a:p>
          <a:p>
            <a:pPr algn="r">
              <a:lnSpc>
                <a:spcPct val="110000"/>
              </a:lnSpc>
              <a:spcAft>
                <a:spcPts val="1000"/>
              </a:spcAft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Чудайкина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В.</a:t>
            </a:r>
          </a:p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Мытищи</a:t>
            </a:r>
          </a:p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5700" y="698500"/>
            <a:ext cx="9194800" cy="6731000"/>
          </a:xfrm>
        </p:spPr>
        <p:txBody>
          <a:bodyPr/>
          <a:lstStyle/>
          <a:p>
            <a:pPr indent="450215" algn="l">
              <a:spcAft>
                <a:spcPts val="0"/>
              </a:spcAf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- тонкий психологический процесс, который формируется в первые годы жизни. </a:t>
            </a:r>
            <a:r>
              <a:rPr lang="ru-RU" sz="1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многими исследователями доказано, что в рамках обучения рассказыванию детей особое значение имеет именно младший возраст, поскольку уже на первых годах  жизни у ребенка формируются предпосылки к развитию речи, что в дальнейшем сказывается на формировании активного словаря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Обучая ребенка рассказыванию в процессе предметно-игровой деятельности, т.е. самостоятельному связному и последовательному изложению своих мыслей, педагог помогает ему находить точные слова и словосочетания, правильно строить предложения, логически связывать их друг с другом, соблюдать нормы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звуко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словопроизношения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Иными словами, воспитатель совершенствует все стороны речи ребенка – лексическую, грамматическую, фонетическую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своего теоретического уровня знаний, профессионального мастерства и компетентности по теме самообразования. Изучить способы, методы и приёмы речевого развития, объединить усилия педагогов и родителей в работе по речевому развитию детей через обучение рассказыванию.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Задачи.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речевой активности детей младшего возраста посредством предметно-игровой деятельности, целенаправленно обогащать словарь за счет расширения пассивного словаря перевода слов в активную речь; расширять словарный запас, обозначающий целое и отдельные части предметов и объектов - у мышки-голова, ушки, носик и т.д.; учить слова, обозначающие пространство- вперед, назад; поощрять использование в речи уменьшительно-ласкательных слов - машинка, уточка, собачка;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произносительную сторону речи; обеспечивать коммуникативное развитие, совершенствуя диалогическую  и монологическую речь как средства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общения;</a:t>
            </a:r>
            <a:b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побуждать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к общению друг с другом и комментированию своих действий;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закреплению навыков пользования инициативной речью;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совершенствовать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разговорную речь; обогащать словарь;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грамматический строй речи;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изучить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научную, методическую, справочную литературу, периодические издания по вопросам развития речи у детей дошкольного возраста;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выбрать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эффективные методы и приемы, дидактические игры  и художественную литературу для  обучения  детей младшего дошкольного возраста рассказыванию;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определить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приобщения родителей к работе над развитием речи детей ;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привлекать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воспитанников к активному взаимодействию по обогащению развивающей предметно-пространственной среды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группы.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07067" y="5147732"/>
            <a:ext cx="45719" cy="27516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7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400" y="1071034"/>
            <a:ext cx="8699500" cy="314536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теме мной была изучена следующая литература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 Методика развития речи детей.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Ушакова О. С. Занятия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 в детском саду: Программа и конспекты. Книга для воспитателей детского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Ушакова О.С. Развитие речи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дана консультация для родителей «Составление описательных рассказов детьми младшего дошкольного возраста».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596900"/>
            <a:ext cx="9031287" cy="3581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/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высказываний детей об игрушках лежит непосредственное восприятие игрушки, что оказывает влияние на сенсорное воспитание детей и развитие наблюдательности. Занятия с игрушками носят творческий характер, на них развиваются мышление и воображение. Игрушка создает возможность закрепить и активизировать словарь, но может служить и источником новых слов. Игрушка вызывает положительные эмоции, желание высказаться. Поэтому она используется как средство обучения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рассказыванию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867" y="2659591"/>
            <a:ext cx="4347633" cy="36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15901"/>
            <a:ext cx="10299698" cy="1511300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игрушек для обучения монологической речи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дошкольников:</a:t>
            </a:r>
            <a:b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530600" y="1587500"/>
            <a:ext cx="8369298" cy="4826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идактические:                                                              сюжетные:                                                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30706" y="2409237"/>
            <a:ext cx="1662113" cy="176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82" y="4264170"/>
            <a:ext cx="2537972" cy="2281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43" y="2433462"/>
            <a:ext cx="1792404" cy="1744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527" y="3644899"/>
            <a:ext cx="1389173" cy="2628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00" y="2070100"/>
            <a:ext cx="3124199" cy="21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000" y="368300"/>
            <a:ext cx="9185214" cy="8636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наборы игрушек,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объединенные одним содержанием:                Наборы составленные воспитателем: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3" y="2568638"/>
            <a:ext cx="4102100" cy="2584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682" y="1374838"/>
            <a:ext cx="1596922" cy="238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365" y="3860800"/>
            <a:ext cx="2458850" cy="22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30200"/>
            <a:ext cx="8915399" cy="711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подбору игрушек.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850901"/>
            <a:ext cx="8915399" cy="505276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должна быть яркой, опрятной, красивой. Такая игрушка вызовет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радость, удовольствие, желание поговорить 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ней. 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новые или чем-то обновленные знакомые игрушки (кукла в новом платье, фартуке, шапочке; мишка, сидящий в машине). Это вызовет у ребенка новые мысли,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игрушке, речевую реакцию.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156665"/>
            <a:ext cx="3558335" cy="3558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10" y="3029916"/>
            <a:ext cx="3683917" cy="32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7166" y="268942"/>
            <a:ext cx="8915399" cy="551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НОД при составлении описательного рассказа по игрушке.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658907"/>
            <a:ext cx="8915399" cy="584947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Вводная часть.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(дети сидят полукругом на стульчиках/ на ковре …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Сюрпризный/игровой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внесение игрушек (загадывание загадок; чтение стихотворения; вводная беседа/ вопрос; рассматривание предметных или сюжетных картинок; создание проблемной ситуации - приём мотивации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;).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игрушек (поэтапное обследование):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к детям;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словарная работа (подбор образных слов и словосочетаний); лексические упражнения.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Сообщение темы занятия.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– образец воспитателя об игрушке с использованием стихов,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загадок.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детьми (3-4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ребёнка):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индивидуальная работа;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словарная работа;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процессуальная оценка.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на снятие зрительного напряжения, общей усталости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Заключительная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часть.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(повторение ранее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разученных слов).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94297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</TotalTime>
  <Words>400</Words>
  <Application>Microsoft Office PowerPoint</Application>
  <PresentationFormat>Широкоэкранный</PresentationFormat>
  <Paragraphs>42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дошкольное образовательное учреждение комбинированного вида детский сад № 52 «Березка»   </vt:lpstr>
      <vt:lpstr>Актуальность. Речь - тонкий психологический процесс, который формируется в первые годы жизни.  В настоящее время многими исследователями доказано, что в рамках обучения рассказыванию детей особое значение имеет именно младший возраст, поскольку уже на первых годах  жизни у ребенка формируются предпосылки к развитию речи, что в дальнейшем сказывается на формировании активного словаря. Обучая ребенка рассказыванию в процессе предметно-игровой деятельности, т.е. самостоятельному связному и последовательному изложению своих мыслей, педагог помогает ему находить точные слова и словосочетания, правильно строить предложения, логически связывать их друг с другом, соблюдать нормы звуко и словопроизношения. Иными словами, воспитатель совершенствует все стороны речи ребенка – лексическую, грамматическую, фонетическую.          Цель. повышение своего теоретического уровня знаний, профессионального мастерства и компетентности по теме самообразования. Изучить способы, методы и приёмы речевого развития, объединить усилия педагогов и родителей в работе по речевому развитию детей через обучение рассказыванию.           Задачи. - способствовать развитию речевой активности детей младшего возраста посредством предметно-игровой деятельности, целенаправленно обогащать словарь за счет расширения пассивного словаря перевода слов в активную речь; расширять словарный запас, обозначающий целое и отдельные части предметов и объектов - у мышки-голова, ушки, носик и т.д.; учить слова, обозначающие пространство- вперед, назад; поощрять использование в речи уменьшительно-ласкательных слов - машинка, уточка, собачка; - развивать произносительную сторону речи; обеспечивать коммуникативное развитие, совершенствуя диалогическую  и монологическую речь как средства общения; - побуждать детей к общению друг с другом и комментированию своих действий; - способствовать закреплению навыков пользования инициативной речью; - совершенствовать разговорную речь; обогащать словарь; - формировать грамматический строй речи; - изучить научную, методическую, справочную литературу, периодические издания по вопросам развития речи у детей дошкольного возраста; - выбрать наиболее эффективные методы и приемы, дидактические игры  и художественную литературу для  обучения  детей младшего дошкольного возраста рассказыванию; - определить способы приобщения родителей к работе над развитием речи детей ; - привлекать родителей воспитанников к активному взаимодействию по обогащению развивающей предметно-пространственной среды группы.   </vt:lpstr>
      <vt:lpstr>По данной теме мной была изучена следующая литература: -Бородич А.М. Методика развития речи детей.  - Ушакова О. С. Занятия по развитию речи в детском саду: Программа и конспекты. Книга для воспитателей детского сада.  - Ушакова О.С. Развитие речи дошкольников.  Была дана консультация для родителей «Составление описательных рассказов детьми младшего дошкольного возраста».</vt:lpstr>
      <vt:lpstr> В основе высказываний детей об игрушках лежит непосредственное восприятие игрушки, что оказывает влияние на сенсорное воспитание детей и развитие наблюдательности. Занятия с игрушками носят творческий характер, на них развиваются мышление и воображение. Игрушка создает возможность закрепить и активизировать словарь, но может служить и источником новых слов. Игрушка вызывает положительные эмоции, желание высказаться. Поэтому она используется как средство обучения рассказыванию          </vt:lpstr>
      <vt:lpstr>Виды игрушек для обучения монологической речи дошкольников: </vt:lpstr>
      <vt:lpstr>Готовые наборы игрушек,  объединенные одним содержанием:                Наборы составленные воспитателем:</vt:lpstr>
      <vt:lpstr>Требования к подбору игрушек. </vt:lpstr>
      <vt:lpstr>Примерная структура НОД при составлении описательного рассказа по игрушке. </vt:lpstr>
      <vt:lpstr>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комбинированного вида детский сад № 52 «Березка» </dc:title>
  <dc:creator>Toshiba</dc:creator>
  <cp:lastModifiedBy>Toshiba</cp:lastModifiedBy>
  <cp:revision>18</cp:revision>
  <dcterms:created xsi:type="dcterms:W3CDTF">2021-05-16T12:17:47Z</dcterms:created>
  <dcterms:modified xsi:type="dcterms:W3CDTF">2021-05-16T15:49:28Z</dcterms:modified>
</cp:coreProperties>
</file>