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51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5245C-E2B4-4464-B676-069A3509F3C2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10C62-8B00-4859-A027-E31EE86F1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148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10C62-8B00-4859-A027-E31EE86F151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572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D81F-24C7-4A2C-9F64-4A66473F4BC6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A110C3A-9266-461C-8429-C175BB0A4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42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D81F-24C7-4A2C-9F64-4A66473F4BC6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110C3A-9266-461C-8429-C175BB0A4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43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D81F-24C7-4A2C-9F64-4A66473F4BC6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110C3A-9266-461C-8429-C175BB0A42E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1618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D81F-24C7-4A2C-9F64-4A66473F4BC6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110C3A-9266-461C-8429-C175BB0A4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101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D81F-24C7-4A2C-9F64-4A66473F4BC6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110C3A-9266-461C-8429-C175BB0A42E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2019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D81F-24C7-4A2C-9F64-4A66473F4BC6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110C3A-9266-461C-8429-C175BB0A4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391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D81F-24C7-4A2C-9F64-4A66473F4BC6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C3A-9266-461C-8429-C175BB0A4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048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D81F-24C7-4A2C-9F64-4A66473F4BC6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C3A-9266-461C-8429-C175BB0A4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05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D81F-24C7-4A2C-9F64-4A66473F4BC6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C3A-9266-461C-8429-C175BB0A4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7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D81F-24C7-4A2C-9F64-4A66473F4BC6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110C3A-9266-461C-8429-C175BB0A4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394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D81F-24C7-4A2C-9F64-4A66473F4BC6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A110C3A-9266-461C-8429-C175BB0A4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23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D81F-24C7-4A2C-9F64-4A66473F4BC6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A110C3A-9266-461C-8429-C175BB0A4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301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D81F-24C7-4A2C-9F64-4A66473F4BC6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C3A-9266-461C-8429-C175BB0A4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04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D81F-24C7-4A2C-9F64-4A66473F4BC6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C3A-9266-461C-8429-C175BB0A4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084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D81F-24C7-4A2C-9F64-4A66473F4BC6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C3A-9266-461C-8429-C175BB0A4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79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D81F-24C7-4A2C-9F64-4A66473F4BC6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110C3A-9266-461C-8429-C175BB0A4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02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3D81F-24C7-4A2C-9F64-4A66473F4BC6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A110C3A-9266-461C-8429-C175BB0A4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69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Bahnschrift Light" panose="020B0502040204020203" pitchFamily="34" charset="0"/>
              </a:rPr>
              <a:t>Развитие познавательно-исследовательской деятельности у дошкольников</a:t>
            </a:r>
            <a:endParaRPr lang="ru-RU" sz="40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45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Узнай по </a:t>
            </a:r>
            <a:r>
              <a:rPr lang="ru-RU" dirty="0" smtClean="0"/>
              <a:t>запаху: дать </a:t>
            </a:r>
            <a:r>
              <a:rPr lang="ru-RU" dirty="0"/>
              <a:t>представление об органах чувств (нос).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80" y="2133600"/>
            <a:ext cx="5037666" cy="3778250"/>
          </a:xfrm>
        </p:spPr>
      </p:pic>
    </p:spTree>
    <p:extLst>
      <p:ext uri="{BB962C8B-B14F-4D97-AF65-F5344CB8AC3E}">
        <p14:creationId xmlns:p14="http://schemas.microsoft.com/office/powerpoint/2010/main" val="3421951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429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79743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8700" y="1193800"/>
            <a:ext cx="89281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Цель работы по теме самообразования</a:t>
            </a:r>
            <a:r>
              <a:rPr lang="ru-RU" dirty="0"/>
              <a:t>:  создание оптимальных условий для развития познавательно-исследовательской деятельности младших дошкольников как основы интеллектуально – личностного, творческого развития.</a:t>
            </a:r>
          </a:p>
          <a:p>
            <a:pPr algn="ctr"/>
            <a:r>
              <a:rPr lang="ru-RU" b="1" dirty="0"/>
              <a:t>Для достижения поставленной цели  определила ряд задач:</a:t>
            </a:r>
            <a:endParaRPr lang="ru-RU" dirty="0"/>
          </a:p>
          <a:p>
            <a:pPr algn="ctr"/>
            <a:r>
              <a:rPr lang="ru-RU" dirty="0"/>
              <a:t>- изучить методики, технологии по познавательно-исследовательской деятельности;</a:t>
            </a:r>
          </a:p>
          <a:p>
            <a:pPr algn="ctr"/>
            <a:r>
              <a:rPr lang="ru-RU" dirty="0"/>
              <a:t>- рассмотреть основные понятия, термины, методы и формы работы с детьми  используемые в проведении и  описании педагогического опыта;</a:t>
            </a:r>
          </a:p>
          <a:p>
            <a:pPr algn="ctr"/>
            <a:r>
              <a:rPr lang="ru-RU" dirty="0"/>
              <a:t>- разработать перспективное планирование по экспериментальной деятельности;</a:t>
            </a:r>
          </a:p>
          <a:p>
            <a:pPr algn="ctr"/>
            <a:r>
              <a:rPr lang="ru-RU" dirty="0"/>
              <a:t>- создать условия для поддержания исследовательской активности детей;</a:t>
            </a:r>
          </a:p>
          <a:p>
            <a:pPr algn="ctr"/>
            <a:r>
              <a:rPr lang="ru-RU" dirty="0"/>
              <a:t>- внедрить современные педагогические технологии в процесс обучения детей;</a:t>
            </a:r>
          </a:p>
          <a:p>
            <a:pPr algn="ctr"/>
            <a:r>
              <a:rPr lang="ru-RU" dirty="0"/>
              <a:t>- развивать познавательную активность детей в </a:t>
            </a:r>
            <a:r>
              <a:rPr lang="ru-RU" dirty="0" err="1"/>
              <a:t>процессеэкспериментирования</a:t>
            </a:r>
            <a:r>
              <a:rPr lang="ru-RU" dirty="0"/>
              <a:t>;        </a:t>
            </a:r>
          </a:p>
          <a:p>
            <a:pPr algn="ctr"/>
            <a:r>
              <a:rPr lang="ru-RU" dirty="0"/>
              <a:t>- объединить усилия педагогов и родителей для развития познавательно-исследовательской деятельности младших дошкольников;</a:t>
            </a:r>
          </a:p>
          <a:p>
            <a:pPr algn="ctr"/>
            <a:r>
              <a:rPr lang="ru-RU" dirty="0"/>
              <a:t>- обобщать и распространять собственный педагогический опыт.</a:t>
            </a:r>
          </a:p>
        </p:txBody>
      </p:sp>
    </p:spTree>
    <p:extLst>
      <p:ext uri="{BB962C8B-B14F-4D97-AF65-F5344CB8AC3E}">
        <p14:creationId xmlns:p14="http://schemas.microsoft.com/office/powerpoint/2010/main" val="26638120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659090"/>
          </a:xfrm>
        </p:spPr>
        <p:txBody>
          <a:bodyPr>
            <a:noAutofit/>
          </a:bodyPr>
          <a:lstStyle/>
          <a:p>
            <a:pPr algn="ctr"/>
            <a:r>
              <a:rPr lang="ru-RU" sz="2400" b="1" u="sng" dirty="0"/>
              <a:t>Ожидаемый результат.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u="sng" dirty="0"/>
              <a:t>Для детей</a:t>
            </a:r>
            <a:r>
              <a:rPr lang="ru-RU" sz="2400" i="1" dirty="0"/>
              <a:t>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- расширение знаний о свойствах воды, воздуха, песка, и их роли в окружающем мире;</a:t>
            </a:r>
            <a:br>
              <a:rPr lang="ru-RU" sz="2400" dirty="0"/>
            </a:br>
            <a:r>
              <a:rPr lang="ru-RU" sz="2400" dirty="0"/>
              <a:t>-проявление устойчивого познавательного интереса к экспериментированию;</a:t>
            </a:r>
            <a:br>
              <a:rPr lang="ru-RU" sz="2400" dirty="0"/>
            </a:br>
            <a:r>
              <a:rPr lang="ru-RU" sz="2400" dirty="0"/>
              <a:t>- развитие наблюдательности;</a:t>
            </a:r>
            <a:br>
              <a:rPr lang="ru-RU" sz="2400" dirty="0"/>
            </a:br>
            <a:r>
              <a:rPr lang="ru-RU" sz="2400" dirty="0"/>
              <a:t>- развитие умения осознанно выбирать предметы и материалы для самостоятельной деятельности;</a:t>
            </a:r>
            <a:br>
              <a:rPr lang="ru-RU" sz="2400" dirty="0"/>
            </a:br>
            <a:r>
              <a:rPr lang="ru-RU" sz="2400" dirty="0"/>
              <a:t>- проявление инициативы и творчества в решении поставленных задач.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18418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/>
              <a:t>«Чудесный мешочек</a:t>
            </a:r>
            <a:r>
              <a:rPr lang="ru-RU" b="1" u="sng" dirty="0" smtClean="0"/>
              <a:t>»</a:t>
            </a:r>
            <a:endParaRPr lang="ru-RU" b="1" u="sng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405261"/>
            <a:ext cx="4281487" cy="323492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2397324"/>
            <a:ext cx="4313238" cy="3234928"/>
          </a:xfrm>
        </p:spPr>
      </p:pic>
    </p:spTree>
    <p:extLst>
      <p:ext uri="{BB962C8B-B14F-4D97-AF65-F5344CB8AC3E}">
        <p14:creationId xmlns:p14="http://schemas.microsoft.com/office/powerpoint/2010/main" val="297514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Развивать умение на ощупь определять твердый </a:t>
            </a:r>
            <a:r>
              <a:rPr lang="ru-RU" b="1" dirty="0" smtClean="0"/>
              <a:t>предмет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2397324"/>
            <a:ext cx="4313238" cy="323492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405261"/>
            <a:ext cx="4313237" cy="3234927"/>
          </a:xfrm>
        </p:spPr>
      </p:pic>
    </p:spTree>
    <p:extLst>
      <p:ext uri="{BB962C8B-B14F-4D97-AF65-F5344CB8AC3E}">
        <p14:creationId xmlns:p14="http://schemas.microsoft.com/office/powerpoint/2010/main" val="42014463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Плавает </a:t>
            </a:r>
            <a:r>
              <a:rPr lang="ru-RU" sz="2800" dirty="0"/>
              <a:t>или </a:t>
            </a:r>
            <a:r>
              <a:rPr lang="ru-RU" sz="2800" dirty="0" smtClean="0"/>
              <a:t>тонет:</a:t>
            </a:r>
            <a:br>
              <a:rPr lang="ru-RU" sz="2800" dirty="0" smtClean="0"/>
            </a:br>
            <a:r>
              <a:rPr lang="ru-RU" sz="2800" dirty="0"/>
              <a:t>Обучение определению тяжелых и легких </a:t>
            </a:r>
            <a:r>
              <a:rPr lang="ru-RU" sz="2800" dirty="0" smtClean="0"/>
              <a:t>предметов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405261"/>
            <a:ext cx="4313237" cy="323492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7" y="2405260"/>
            <a:ext cx="4313238" cy="3234928"/>
          </a:xfrm>
        </p:spPr>
      </p:pic>
    </p:spTree>
    <p:extLst>
      <p:ext uri="{BB962C8B-B14F-4D97-AF65-F5344CB8AC3E}">
        <p14:creationId xmlns:p14="http://schemas.microsoft.com/office/powerpoint/2010/main" val="11427373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Веточки: </a:t>
            </a:r>
            <a:r>
              <a:rPr lang="ru-RU" b="1" dirty="0"/>
              <a:t>Наблюдать за появлением листочков на </a:t>
            </a:r>
            <a:r>
              <a:rPr lang="ru-RU" b="1" dirty="0" smtClean="0"/>
              <a:t>веточках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405261"/>
            <a:ext cx="4313237" cy="323492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2397324"/>
            <a:ext cx="4313238" cy="3234928"/>
          </a:xfrm>
        </p:spPr>
      </p:pic>
    </p:spTree>
    <p:extLst>
      <p:ext uri="{BB962C8B-B14F-4D97-AF65-F5344CB8AC3E}">
        <p14:creationId xmlns:p14="http://schemas.microsoft.com/office/powerpoint/2010/main" val="3588811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4532550"/>
          </a:xfrm>
        </p:spPr>
        <p:txBody>
          <a:bodyPr>
            <a:normAutofit/>
          </a:bodyPr>
          <a:lstStyle/>
          <a:p>
            <a:r>
              <a:rPr lang="ru-RU" sz="2200" i="1" u="sng" dirty="0"/>
              <a:t>Для родителей</a:t>
            </a:r>
            <a:r>
              <a:rPr lang="ru-RU" sz="2200" i="1" dirty="0"/>
              <a:t>: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- повышение компетентности родителей воспитанников по данной теме;</a:t>
            </a:r>
            <a:br>
              <a:rPr lang="ru-RU" sz="2200" dirty="0"/>
            </a:br>
            <a:r>
              <a:rPr lang="ru-RU" sz="2200" dirty="0"/>
              <a:t>- возможность применять опытно – исследовательскую деятельность с детьми в домашних условиях;</a:t>
            </a:r>
            <a:br>
              <a:rPr lang="ru-RU" sz="2200" dirty="0"/>
            </a:br>
            <a:r>
              <a:rPr lang="ru-RU" sz="2200" dirty="0"/>
              <a:t>- укрепление </a:t>
            </a:r>
            <a:r>
              <a:rPr lang="ru-RU" sz="2200" dirty="0" err="1"/>
              <a:t>детско</a:t>
            </a:r>
            <a:r>
              <a:rPr lang="ru-RU" sz="2200" dirty="0"/>
              <a:t> - родительских отношений.</a:t>
            </a:r>
            <a:br>
              <a:rPr lang="ru-RU" sz="2200" dirty="0"/>
            </a:br>
            <a:r>
              <a:rPr lang="ru-RU" sz="2200" dirty="0"/>
              <a:t>- качественное и заинтересованное участие родителей в образовательном процессе ДОО.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899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/>
              <a:t>Сладкая </a:t>
            </a:r>
            <a:r>
              <a:rPr lang="ru-RU" sz="2800" b="1" dirty="0" smtClean="0"/>
              <a:t>водичка:</a:t>
            </a:r>
            <a:br>
              <a:rPr lang="ru-RU" sz="2800" b="1" dirty="0" smtClean="0"/>
            </a:br>
            <a:r>
              <a:rPr lang="ru-RU" sz="2800" b="1" dirty="0" smtClean="0"/>
              <a:t>Формировать </a:t>
            </a:r>
            <a:r>
              <a:rPr lang="ru-RU" sz="2800" b="1" dirty="0"/>
              <a:t>представление о том, что в воде растворяются вещество сахар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80" y="2133600"/>
            <a:ext cx="5037666" cy="3778250"/>
          </a:xfrm>
        </p:spPr>
      </p:pic>
    </p:spTree>
    <p:extLst>
      <p:ext uri="{BB962C8B-B14F-4D97-AF65-F5344CB8AC3E}">
        <p14:creationId xmlns:p14="http://schemas.microsoft.com/office/powerpoint/2010/main" val="324997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</TotalTime>
  <Words>60</Words>
  <Application>Microsoft Office PowerPoint</Application>
  <PresentationFormat>Широкоэкранный</PresentationFormat>
  <Paragraphs>21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Bahnschrift Light</vt:lpstr>
      <vt:lpstr>Calibri</vt:lpstr>
      <vt:lpstr>Century Gothic</vt:lpstr>
      <vt:lpstr>Times New Roman</vt:lpstr>
      <vt:lpstr>Wingdings 3</vt:lpstr>
      <vt:lpstr>Легкий дым</vt:lpstr>
      <vt:lpstr>Развитие познавательно-исследовательской деятельности у дошкольников</vt:lpstr>
      <vt:lpstr>Презентация PowerPoint</vt:lpstr>
      <vt:lpstr>Ожидаемый результат. Для детей: - расширение знаний о свойствах воды, воздуха, песка, и их роли в окружающем мире; -проявление устойчивого познавательного интереса к экспериментированию; - развитие наблюдательности; - развитие умения осознанно выбирать предметы и материалы для самостоятельной деятельности; - проявление инициативы и творчества в решении поставленных задач. </vt:lpstr>
      <vt:lpstr>«Чудесный мешочек»</vt:lpstr>
      <vt:lpstr>Развивать умение на ощупь определять твердый предмет </vt:lpstr>
      <vt:lpstr>Плавает или тонет: Обучение определению тяжелых и легких предметов</vt:lpstr>
      <vt:lpstr>Веточки: Наблюдать за появлением листочков на веточках</vt:lpstr>
      <vt:lpstr>Для родителей: - повышение компетентности родителей воспитанников по данной теме; - возможность применять опытно – исследовательскую деятельность с детьми в домашних условиях; - укрепление детско - родительских отношений. - качественное и заинтересованное участие родителей в образовательном процессе ДОО. </vt:lpstr>
      <vt:lpstr>Сладкая водичка: Формировать представление о том, что в воде растворяются вещество сахар</vt:lpstr>
      <vt:lpstr>Узнай по запаху: дать представление об органах чувств (нос).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познавательно-исследовательской деятельности у дошкольников</dc:title>
  <dc:creator>USER</dc:creator>
  <cp:lastModifiedBy>USER</cp:lastModifiedBy>
  <cp:revision>5</cp:revision>
  <dcterms:created xsi:type="dcterms:W3CDTF">2021-05-16T18:06:31Z</dcterms:created>
  <dcterms:modified xsi:type="dcterms:W3CDTF">2021-05-16T18:45:26Z</dcterms:modified>
</cp:coreProperties>
</file>