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4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66B0BC-3DE5-4D70-8DFA-77DB33177BF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166B0BC-3DE5-4D70-8DFA-77DB33177BF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7FE047-6BFD-415A-94B5-A064059FF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500042"/>
            <a:ext cx="814393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опытно-экспериментальной деятельности</a:t>
            </a:r>
          </a:p>
          <a:p>
            <a:pPr algn="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основе:  « Методика  детского экспериментирования» </a:t>
            </a:r>
          </a:p>
          <a:p>
            <a:pPr algn="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Рыжова Людмила Вячеславовна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306" y="4143380"/>
            <a:ext cx="485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Дубровина Л.А.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18-10-12 at 16.37.12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2976" y="3214686"/>
            <a:ext cx="4214842" cy="31611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0"/>
            <a:ext cx="80724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Успешность эксперимента: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Работать по этой технологии может каждый, так как это интересно и детям и взрослым.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Ребенок-исследователь с рождения, но осознанно что-то делает с 5лет, а готовить ребенка к этой деятельности можно с раннего возраста. Способность к интеллектуальным усилиям, исследовательские умения, логика и смекалка сами по себе не окрепнут. Тут могут помочь и родители и педагоги.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Важно, чтобы была атмосфера лаборатории.</a:t>
            </a:r>
          </a:p>
        </p:txBody>
      </p:sp>
      <p:pic>
        <p:nvPicPr>
          <p:cNvPr id="4" name="Рисунок 3" descr="WhatsApp Image 2019-02-01 at 15.47.40 (12)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0232" y="4000504"/>
            <a:ext cx="4389436" cy="24690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Последовательность детского экспериментирования.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Проблемная ситуация.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Выдвижение гипотез.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Проверка предположения.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Если предположение подтвердилось: формулирование выводов (как получилось)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hatsApp Image 2018-10-09 at 12.59.03 (5)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248" y="2643182"/>
            <a:ext cx="4476749" cy="3357562"/>
          </a:xfrm>
          <a:prstGeom prst="rect">
            <a:avLst/>
          </a:prstGeom>
        </p:spPr>
      </p:pic>
      <p:pic>
        <p:nvPicPr>
          <p:cNvPr id="6" name="Рисунок 5" descr="WhatsApp Image 2018-10-09 at 12.59.04 (4)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214686"/>
            <a:ext cx="4000496" cy="300037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короткий период педагогической деятельности я пришла к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 том, что в процессе совместной экспериментальной деятельности у детей появляется огромный интерес  к знаниям, которые они получают через этот вид познавательной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hatsApp Image 2019-01-31 at 10.18.48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4414" y="2357430"/>
            <a:ext cx="5619757" cy="421481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807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Экспериментируйте с детьми как можно больше!!!!!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19-02-01 at 15.47.40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00174"/>
            <a:ext cx="6731047" cy="457203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0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планомерное проведение наблюдения.</a:t>
            </a: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Детское экспериментирование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особая форма поисковой деятельности дошкольников, в которой проявляется собственная активность детей, направленная на получение новых сведений и новых знаний об окружающем мире.</a:t>
            </a: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технология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описание процесса достижения планируемых результатов обучения.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18-10-12 at 16.37.12 (1)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214942" y="3929066"/>
            <a:ext cx="3428992" cy="2571744"/>
          </a:xfrm>
          <a:prstGeom prst="rect">
            <a:avLst/>
          </a:prstGeom>
        </p:spPr>
      </p:pic>
      <p:pic>
        <p:nvPicPr>
          <p:cNvPr id="6" name="Рисунок 5" descr="WhatsApp Image 2018-10-12 at 16.37.12 (4)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1538" y="3929066"/>
            <a:ext cx="3333741" cy="25003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направлен на решение многих задач.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Одной из них является «создание благоприятных условий познавательного развития детей в соответствии с их возрастными 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миром…» (ФГОС 1.6)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19-01-31 at 10.19.57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43240" y="3429000"/>
            <a:ext cx="3905246" cy="29289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214290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	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проблемы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том, что, несмотря на изученность и новшества в экологическом воспитании, мало внимания уделяется исследовательской деятельности дошкольников. А ведь дети по природе своей исследователи. С большим интересом они участвуют в самой разной исследовательской работе. Жажда новых впечатлений, любознательность, постоянно проявляемое желание экспериментировать, самостоятельно искать истину распространяются на все сферы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18-10-12 at 16.37.13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00298" y="3786190"/>
            <a:ext cx="3524243" cy="26431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Дошкольникам присуще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наглядно-действенное и наглядно-образное мышление,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поэтому экспериментирование, как ни какой другой метод, соответствует этим возрастным особенностям.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дошкольном возрасте он является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первые три года — практически единственным способом познания мира.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19-01-31 at 10.26.44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00364" y="2786058"/>
            <a:ext cx="4572032" cy="34290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85728"/>
            <a:ext cx="8358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Технологию детского экспериментирования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ДОУ можно представить себе, как способ организации педагогического процесса, основанный на взаимодействии педагога и воспитанника, способ взаимодействия с окружающей средой, поэтапная практическая деятельность по достижению поставленной цели и подтверждения гипотезы эксперимента или опыта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19-02-01 at 15.47.40 (4)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14414" y="2857496"/>
            <a:ext cx="6572296" cy="36969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0"/>
            <a:ext cx="83582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и задачи технологии экспериментирования: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Создание условий для формирования основ целостного мировидения у детей средствами физического эксперимента.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эмоционально-ценностное отношение к окружающему миру.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Обеспечить обогащенное познавательное и речевое развитие детей, формировать базисные основы личности ребенка.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Расширять перспективы развития поисково-познавательной деятельности у детей дошкольного возраста.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у дошкольников коммуникативных навыков, навыков сотрудничества.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8-09-14 09-58-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29058" y="4000504"/>
            <a:ext cx="3524241" cy="264318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5011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Сформированное эмоционально-ценностного отношения к окружающему миру.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Проявление познавательного интереса к занятиям, улучшение речевого развития.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Усвоение основ целостного видения окружающего мира.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Сформированы коммуникативные навыки.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WhatsApp Image 2018-10-03 at 10.19.21 (1)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86314" y="3071810"/>
            <a:ext cx="3643338" cy="2732504"/>
          </a:xfrm>
          <a:prstGeom prst="rect">
            <a:avLst/>
          </a:prstGeom>
        </p:spPr>
      </p:pic>
      <p:pic>
        <p:nvPicPr>
          <p:cNvPr id="6" name="Рисунок 5" descr="WhatsApp Image 2018-10-03 at 10.19.20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3214686"/>
            <a:ext cx="4190997" cy="314324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42852"/>
            <a:ext cx="8572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Эксперименты делятся: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Демонстрационные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проводит воспитатель, а дети следят за его выполнением (исследуемый объект существует в единственном экземпляре, когда он не может быть дан в руки детей или он представляет для детей определённую опасность (например, при использовании горящей свечи)).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Фронтальные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эксперименты лучше проводить в остальных случаях, так как они более соответствуют возрастным особенностям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8-09-14 09-36-3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14348" y="3571876"/>
            <a:ext cx="3714744" cy="2786058"/>
          </a:xfrm>
          <a:prstGeom prst="rect">
            <a:avLst/>
          </a:prstGeom>
        </p:spPr>
      </p:pic>
      <p:pic>
        <p:nvPicPr>
          <p:cNvPr id="6" name="Рисунок 5" descr="WhatsApp Image 2019-01-31 at 10.31.26 (1)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57752" y="3571876"/>
            <a:ext cx="3619526" cy="27146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242</TotalTime>
  <Words>301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RePack by Diakov</cp:lastModifiedBy>
  <cp:revision>29</cp:revision>
  <dcterms:created xsi:type="dcterms:W3CDTF">2016-02-22T08:16:53Z</dcterms:created>
  <dcterms:modified xsi:type="dcterms:W3CDTF">2019-02-06T07:39:52Z</dcterms:modified>
</cp:coreProperties>
</file>