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5" autoAdjust="0"/>
  </p:normalViewPr>
  <p:slideViewPr>
    <p:cSldViewPr snapToGrid="0">
      <p:cViewPr varScale="1">
        <p:scale>
          <a:sx n="94" d="100"/>
          <a:sy n="94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7760-75E1-4B55-960E-3ED635AA248A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29014-78A3-4B8A-AD55-A3486518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4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29014-78A3-4B8A-AD55-A3486518CC5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5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AC6E-AD7E-4C5F-9BFA-A173B8788DE0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3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94F5-05E3-4D37-87EB-0F4BD5C0C8E9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4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B3-C6B2-40BB-A8EE-4BB55D7A9114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03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EAC0-40EA-487D-99C3-E4B8E9E79B7E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7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8806E-DF71-4893-B834-7F99AAF252CE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52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5A11-B9BD-46A8-B5A0-3484905339B3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9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53BE-6B27-4364-89AD-C2F5A66E8ED8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1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689C-C170-4AA0-9FC1-4BFFF75E74E1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1903-F0DE-4F98-B377-3362E200479C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29A8-942B-4E0C-98D0-40D0F2022D0B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8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340E-1713-45DB-BB9B-E542955D0835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8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0049-48CE-4545-8DDD-35D4DAE49877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2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5944-2F90-462F-8839-1C6A7BFCFD19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7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EE83-5E9A-4DD8-9B56-8E5B02B8D2C5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1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7CF8-F67A-4501-8288-200D66C83672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4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DD9F-8D06-4CC3-B2E9-58216FB2FF7C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2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636C1-5C09-4621-A2EC-CD4669E551E7}" type="datetime1">
              <a:rPr lang="en-US" smtClean="0"/>
              <a:t>8/17/2021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9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C22D9-2DD3-4553-B9AC-AC9BCC51A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6838" y="482076"/>
            <a:ext cx="6155702" cy="671438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ru-RU" sz="1800" b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образовательное учреждение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комбинированного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 детский сад № 52 «Берёзка»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B45363-D2D3-45D3-98FE-9A88DD762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282597"/>
            <a:ext cx="5225591" cy="2044305"/>
          </a:xfrm>
        </p:spPr>
        <p:txBody>
          <a:bodyPr anchor="ctr">
            <a:normAutofit fontScale="62500" lnSpcReduction="20000"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6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«Математика в движении для самых         </a:t>
            </a: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6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маленьких»</a:t>
            </a:r>
          </a:p>
          <a:p>
            <a:endParaRPr lang="ru-RU" sz="1800" dirty="0"/>
          </a:p>
        </p:txBody>
      </p:sp>
      <p:pic>
        <p:nvPicPr>
          <p:cNvPr id="9" name="Рисунок 8" descr="Изображение выглядит как игрушка, кукла, векторная графика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9C77B9C-246C-4E97-8B53-6DD380101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9" y="602673"/>
            <a:ext cx="4267789" cy="5709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BDF14C-6BA8-4414-81BF-282C6F974651}"/>
              </a:ext>
            </a:extLst>
          </p:cNvPr>
          <p:cNvSpPr txBox="1"/>
          <p:nvPr/>
        </p:nvSpPr>
        <p:spPr>
          <a:xfrm>
            <a:off x="7296346" y="5279010"/>
            <a:ext cx="380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Воспитатель:</a:t>
            </a:r>
            <a:r>
              <a:rPr lang="en-US" dirty="0"/>
              <a:t> </a:t>
            </a:r>
            <a:r>
              <a:rPr lang="ru-RU" dirty="0" err="1"/>
              <a:t>Шульпина</a:t>
            </a:r>
            <a:r>
              <a:rPr lang="ru-RU" dirty="0"/>
              <a:t> Е.А.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352D7-7F25-445D-8C7B-672FF75DEF31}"/>
              </a:ext>
            </a:extLst>
          </p:cNvPr>
          <p:cNvSpPr txBox="1"/>
          <p:nvPr/>
        </p:nvSpPr>
        <p:spPr>
          <a:xfrm>
            <a:off x="5976594" y="6127423"/>
            <a:ext cx="101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97578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574" y="254000"/>
            <a:ext cx="6587066" cy="82296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Игра «Солнышко и лучики»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19" y="2865438"/>
            <a:ext cx="152400" cy="1524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9947" y="1582761"/>
            <a:ext cx="4902308" cy="3676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9394" l="3758" r="97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" y="819912"/>
            <a:ext cx="5202428" cy="52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E80BF-3E88-4160-BD3A-3981803C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Игра «По кочкам через болото»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2130" y="1935650"/>
            <a:ext cx="4069292" cy="304495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3205" y="1984682"/>
            <a:ext cx="4013200" cy="30029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99" y="3099816"/>
            <a:ext cx="2805764" cy="17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04ED5-12B3-4566-9219-7E5038D0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Ознакомление с цветом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Игра «Медуза соберись»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4" y="1782128"/>
            <a:ext cx="5224056" cy="390903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40" y="-2206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664A6-4D0F-49E6-A3AE-6304B045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Игра «Где чей домик?»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9969">
            <a:off x="38714" y="2224437"/>
            <a:ext cx="3826931" cy="286359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3354">
            <a:off x="6405390" y="2214827"/>
            <a:ext cx="3788466" cy="28348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48" y="2760777"/>
            <a:ext cx="3269524" cy="30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7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92FE8-C072-4F84-8CFF-B7CB178A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176" y="365125"/>
            <a:ext cx="2286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4853D7-22B4-42A2-8356-6302B6543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1474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Чем разнообразнее движения, тем больше информации поступает в мозг, тем интенсивнее интеллектуальное развитие дошкольника. В двигательной активности малыши активно воспринимают новые предметы и их свойства. Поэтому включение в содержание различных видов познавательной деятельности подвижных игр и упражнений, которые предполагают решение программных задач в подвижной форме, способствует  разностороннему развитию                      младших дошкольников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17"/>
            <a:ext cx="2471547" cy="1737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27" y="183557"/>
            <a:ext cx="2074105" cy="16886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38" y="5354989"/>
            <a:ext cx="1816737" cy="13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54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98240" y="4084320"/>
            <a:ext cx="897763" cy="6712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56B11-92CC-4AA3-BD83-3AD96B297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6232" y="121920"/>
            <a:ext cx="7370063" cy="921485"/>
          </a:xfrm>
        </p:spPr>
        <p:txBody>
          <a:bodyPr>
            <a:normAutofit lnSpcReduction="10000"/>
          </a:bodyPr>
          <a:lstStyle/>
          <a:p>
            <a:r>
              <a:rPr lang="ru-RU" sz="6000" b="1" i="1" cap="none" spc="0" dirty="0">
                <a:ln/>
                <a:solidFill>
                  <a:srgbClr val="FF0000"/>
                </a:solidFill>
                <a:effectLst/>
                <a:latin typeface="Bahnschrift SemiBold SemiConden" panose="020B0502040204020203" pitchFamily="34" charset="0"/>
              </a:rPr>
              <a:t>Спасибо за внимание!</a:t>
            </a:r>
          </a:p>
          <a:p>
            <a:endParaRPr lang="ru-RU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1143086"/>
            <a:ext cx="7210632" cy="4798595"/>
          </a:xfrm>
        </p:spPr>
      </p:pic>
    </p:spTree>
    <p:extLst>
      <p:ext uri="{BB962C8B-B14F-4D97-AF65-F5344CB8AC3E}">
        <p14:creationId xmlns:p14="http://schemas.microsoft.com/office/powerpoint/2010/main" val="234389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EBCED-BF69-4D68-92D8-39272FC1A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181114" y="981073"/>
            <a:ext cx="2441934" cy="614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EEAB0-3197-4FC9-8ACD-66C2837E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Нужна ли крошечному малышу математика?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Как многие психологи и педагоги, я считаю , что начальные математические представления малышу просто необходимы. Это и способность ориентироваться в пространстве, и такие понятия как размер и форма, и простейшие логические и арифметические операции.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Без этих первых эталонов малыш не сможет полноценно осваивать окружающий мир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Математика как нельзя лучше развивает интеллект малыша, учит его думать и анализировать.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Только вот развивать детский интеллект тоже нужно с умом. И делать это лучше всего в повседневных играх и занятиях.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Этакая «естественная» математика.</a:t>
            </a:r>
            <a:endParaRPr lang="ru-RU" dirty="0"/>
          </a:p>
        </p:txBody>
      </p:sp>
      <p:pic>
        <p:nvPicPr>
          <p:cNvPr id="8" name="Рисунок 7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96290D0-F874-437C-BADF-11708003F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7" y="136524"/>
            <a:ext cx="9338554" cy="16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4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2C01B-6FD8-4FEB-A490-E236B86A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470" y="365125"/>
            <a:ext cx="4717330" cy="5991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6521B-119D-4C1F-A16F-19611AA34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680" y="1743851"/>
            <a:ext cx="3657383" cy="443311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Хочу напомнить вам древнюю пословицу: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«Я слышу – и я забываю, </a:t>
            </a:r>
          </a:p>
          <a:p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 вижу – и я запоминаю, </a:t>
            </a:r>
          </a:p>
          <a:p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 делаю – и я понимаю». </a:t>
            </a:r>
          </a:p>
          <a:p>
            <a:endParaRPr lang="ru-RU" dirty="0"/>
          </a:p>
        </p:txBody>
      </p:sp>
      <p:pic>
        <p:nvPicPr>
          <p:cNvPr id="8" name="Рисунок 7" descr="Изображение выглядит как игрушка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D11F551-4C7B-45C9-BF52-3423E33D23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0" y="136525"/>
            <a:ext cx="6649667" cy="44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C78B7-62D8-4427-9D98-D1469287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00" y="365125"/>
            <a:ext cx="184608" cy="4410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D1A298-D83A-4DCC-8DDD-E4C76DA9D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365125"/>
            <a:ext cx="8946037" cy="5811838"/>
          </a:xfrm>
        </p:spPr>
        <p:txBody>
          <a:bodyPr>
            <a:normAutofit fontScale="92500" lnSpcReduction="20000"/>
          </a:bodyPr>
          <a:lstStyle/>
          <a:p>
            <a:r>
              <a:rPr lang="ru-RU" sz="2800" i="1" dirty="0">
                <a:solidFill>
                  <a:srgbClr val="C00000"/>
                </a:solidFill>
                <a:latin typeface="+mj-lt"/>
              </a:rPr>
              <a:t>Именно поэтому я включила в свою деятельность по формированию элементарных математических представлений  ряд подвижных игр и упражнений, которые предполагают решение программных задач в подвижной форме и которые  будут способствовать разностороннему развитию дошкольников</a:t>
            </a:r>
            <a:r>
              <a:rPr lang="ru-RU" sz="2800" dirty="0"/>
              <a:t>. </a:t>
            </a:r>
          </a:p>
          <a:p>
            <a:r>
              <a:rPr lang="ru-RU" sz="2800" dirty="0"/>
              <a:t>Подвижно- дидактические игры я условно объединила  в несколько групп. Первая группа включает в себя игры и упражнения, в которых движения выполняются в соответствии с определенной цифрой. Вторая группа игр содержит задания для познания величины предмета и сравнения конкретных величин через движение.</a:t>
            </a:r>
          </a:p>
          <a:p>
            <a:r>
              <a:rPr lang="ru-RU" sz="2800" dirty="0"/>
              <a:t>В третью группу отнесла игры на ориентировку в пространстве.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44" y="365125"/>
            <a:ext cx="2704335" cy="19008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972" y="2152095"/>
            <a:ext cx="2961707" cy="2237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972" y="4519328"/>
            <a:ext cx="2872423" cy="23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7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5B500-5E21-45CB-ADDC-F81D3DAD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Ознакомление с числами и цифрами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«Где спрятались цифры?»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102" y="2238557"/>
            <a:ext cx="4352925" cy="325718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9015" y="2251544"/>
            <a:ext cx="4456114" cy="3334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20" y="2397760"/>
            <a:ext cx="1951277" cy="34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1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11885-ABC3-41C7-8C92-CFD02E09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Игра «Покажи движением цифру 1»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218" y="1978581"/>
            <a:ext cx="4352925" cy="326469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1090" y="2125111"/>
            <a:ext cx="4334859" cy="324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33" y="2612778"/>
            <a:ext cx="2894262" cy="21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4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EFA83-7AE0-47A0-8FB4-3551F2DA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«Попади в цель»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476">
            <a:off x="578711" y="2253396"/>
            <a:ext cx="4781862" cy="357612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36" y="321996"/>
            <a:ext cx="6373443" cy="63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5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04F3A-0C96-46A7-904D-6B5332EF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Паутинка – для познания величины предмета и конкретных величин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17" y="2368451"/>
            <a:ext cx="3974387" cy="298078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68451"/>
            <a:ext cx="4013538" cy="30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9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DEB0F-98D8-41AF-94C8-8B89956D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>
                <a:solidFill>
                  <a:srgbClr val="FF0000"/>
                </a:solidFill>
              </a:rPr>
              <a:t>Мы подпрыгнем, проползем,</a:t>
            </a:r>
            <a:br>
              <a:rPr lang="ru-RU" sz="4400" i="1" dirty="0">
                <a:solidFill>
                  <a:srgbClr val="FF0000"/>
                </a:solidFill>
              </a:rPr>
            </a:br>
            <a:r>
              <a:rPr lang="ru-RU" sz="4400" i="1" dirty="0">
                <a:solidFill>
                  <a:srgbClr val="FF0000"/>
                </a:solidFill>
              </a:rPr>
              <a:t>Паутинку потрясем,</a:t>
            </a:r>
            <a:br>
              <a:rPr lang="ru-RU" sz="4400" i="1" dirty="0">
                <a:solidFill>
                  <a:srgbClr val="FF0000"/>
                </a:solidFill>
              </a:rPr>
            </a:br>
            <a:r>
              <a:rPr lang="ru-RU" sz="4400" i="1" dirty="0">
                <a:solidFill>
                  <a:srgbClr val="FF0000"/>
                </a:solidFill>
              </a:rPr>
              <a:t>Паука скорей спугнем.</a:t>
            </a:r>
            <a:br>
              <a:rPr lang="ru-RU" sz="4400" i="1" dirty="0">
                <a:solidFill>
                  <a:srgbClr val="FF0000"/>
                </a:solidFill>
              </a:rPr>
            </a:br>
            <a:endParaRPr lang="ru-RU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4" y="2627948"/>
            <a:ext cx="5187618" cy="388143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52" y="2161367"/>
            <a:ext cx="3375839" cy="36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1220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</TotalTime>
  <Words>395</Words>
  <Application>Microsoft Office PowerPoint</Application>
  <PresentationFormat>Широкоэкранный</PresentationFormat>
  <Paragraphs>32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Bahnschrift SemiBold SemiConden</vt:lpstr>
      <vt:lpstr>Calibri</vt:lpstr>
      <vt:lpstr>Times New Roman</vt:lpstr>
      <vt:lpstr>Trebuchet MS</vt:lpstr>
      <vt:lpstr>Wingdings 2</vt:lpstr>
      <vt:lpstr>Wingdings 3</vt:lpstr>
      <vt:lpstr>Грань</vt:lpstr>
      <vt:lpstr>Муниципальное бюджетное дошкольное образовательное учреждение комбинированного вида детский сад № 52 «Берёзка» </vt:lpstr>
      <vt:lpstr>Презентация PowerPoint</vt:lpstr>
      <vt:lpstr>Презентация PowerPoint</vt:lpstr>
      <vt:lpstr>Презентация PowerPoint</vt:lpstr>
      <vt:lpstr>Ознакомление с числами и цифрами «Где спрятались цифры?»</vt:lpstr>
      <vt:lpstr>Игра «Покажи движением цифру 1»</vt:lpstr>
      <vt:lpstr>Игра «Попади в цель»</vt:lpstr>
      <vt:lpstr>Паутинка – для познания величины предмета и конкретных величин</vt:lpstr>
      <vt:lpstr>Мы подпрыгнем, проползем, Паутинку потрясем, Паука скорей спугнем. </vt:lpstr>
      <vt:lpstr>Игра «Солнышко и лучики» </vt:lpstr>
      <vt:lpstr>Игра «По кочкам через болото»</vt:lpstr>
      <vt:lpstr>Ознакомление с цветом Игра «Медуза соберись» </vt:lpstr>
      <vt:lpstr>Игра «Где чей домик?»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21</cp:revision>
  <dcterms:created xsi:type="dcterms:W3CDTF">2021-05-13T13:56:12Z</dcterms:created>
  <dcterms:modified xsi:type="dcterms:W3CDTF">2021-08-17T09:50:01Z</dcterms:modified>
</cp:coreProperties>
</file>