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314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46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965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90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3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1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74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85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71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841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3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07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36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48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57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95D84-EA68-45F5-B425-49C7BF947224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3CEBB1-4745-4FC1-8952-63AFEA10F3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02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rise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8CF2-72AD-42E7-BE7E-C9AAB4BBC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34109"/>
            <a:ext cx="7766936" cy="3616727"/>
          </a:xfrm>
        </p:spPr>
        <p:txBody>
          <a:bodyPr/>
          <a:lstStyle/>
          <a:p>
            <a:pPr algn="ctr"/>
            <a:r>
              <a:rPr lang="ru-RU" b="1" dirty="0"/>
              <a:t>Работа с детской агрессивностью 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23906A-A22B-46B8-834E-3051B96A9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6545" y="4488873"/>
            <a:ext cx="3694546" cy="1671782"/>
          </a:xfrm>
        </p:spPr>
        <p:txBody>
          <a:bodyPr/>
          <a:lstStyle/>
          <a:p>
            <a:r>
              <a:rPr lang="ru-RU" b="1" dirty="0"/>
              <a:t>Подготовила </a:t>
            </a:r>
          </a:p>
          <a:p>
            <a:r>
              <a:rPr lang="ru-RU" b="1" dirty="0"/>
              <a:t>педагог-психолог</a:t>
            </a:r>
          </a:p>
          <a:p>
            <a:r>
              <a:rPr lang="ru-RU" b="1" dirty="0"/>
              <a:t>МБДОУ№52 «Берёзка»</a:t>
            </a:r>
          </a:p>
          <a:p>
            <a:r>
              <a:rPr lang="ru-RU" b="1" dirty="0"/>
              <a:t>Платова И</a:t>
            </a:r>
            <a:r>
              <a:rPr lang="ru-RU" dirty="0"/>
              <a:t>.В.</a:t>
            </a:r>
          </a:p>
          <a:p>
            <a:endParaRPr lang="ru-RU" dirty="0"/>
          </a:p>
        </p:txBody>
      </p:sp>
      <p:pic>
        <p:nvPicPr>
          <p:cNvPr id="5" name="Picture 2" descr="https://i.ytimg.com/vi/huEHmgKsYmg/maxresdefault.jpg">
            <a:extLst>
              <a:ext uri="{FF2B5EF4-FFF2-40B4-BE49-F238E27FC236}">
                <a16:creationId xmlns:a16="http://schemas.microsoft.com/office/drawing/2014/main" id="{0743FB07-C4AA-4648-803D-BE473467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" y="3429000"/>
            <a:ext cx="47752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5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FF7BAA7-8A71-4D13-AD77-9D1C93E70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70" y="258618"/>
            <a:ext cx="8189575" cy="64469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Очень часто клиентами детского психолога становятся детишки, которых </a:t>
            </a:r>
            <a:r>
              <a:rPr lang="ru-RU" sz="2400" b="1" u="sng" dirty="0">
                <a:solidFill>
                  <a:srgbClr val="C00000"/>
                </a:solidFill>
                <a:latin typeface="Comic Sans MS" panose="030F0702030302020204" pitchFamily="66" charset="0"/>
                <a:hlinkClick r:id="rId2"/>
              </a:rPr>
              <a:t>взрослые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 относят к категории агрессивных</a:t>
            </a:r>
            <a:r>
              <a:rPr lang="ru-RU" sz="21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никак не могут поладить со сверстниками, дерутся, устраивают потасовки. Порой искренне раскаиваются, обещают больше так не поступать, но снова и снова оказываются в эпицентре всевозможных неприятностей.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детской агрессивности различны. Как же помочь таким детям справиться со своей неконтролируемой активностью? Общие беседы о необходимости "хорошо себя вести" абсолютно неэффективны. Cпецифика этой категории детей в том, что они находятся в остром эмоциональном состоянии. Их поведенческие проблемы обусловлены высоким уровнем эмоциональной фрустрации, сильными чувствами тревоги, вины и обиды. Без снятия острого эмоционального состояния, невозможно скорректировать поведение. Поэтому первый шаг в работе — гармонизация эмоциональной сферы ребенка. На мой взгляд, лучше всего возможность выразить свои осознаваемые и неосознаваемые переживания ребенку позволяет метод песочной терапии. Я изучила и активно использую его в работе с агрессивными детьми, и именно на нем хочу остановиться.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направление содержит в себе мощнейший коррекционный ресурс. В песочнице с влажным или сухим песком ребенок распо­лагает миниатюрные объекты и создает картины. Через контакт с песком он облекает в физическую форму самые глубинные сознательные и бессознательные мысли и чувства. Песочная терапия является практическим методом, который выстраивает мост между бессознательным и сознательным, рациональным и эмоциональным, невербальным и вербальным. Песочница – это пространство, где можно создать собственный мир и преобразовать существующий. Ребенок, играющий в песочнице, представляет себя волшебником, ему предоставляется возможность творческого изменения ситуации или состояния. На песочном листе раскрывается  внутренний мир такого ребенка. Его можно рассматривать, ощущать и изме­нять. Можно вывести наружу и материализовать свой прошлый опыт или травмы. У детей, для которых игра и жизнь  почти синонимы, объективизация бессознательного материала ведет к интеграции и перенесению опыта в существующую действительность.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38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3F83A-041E-483F-AAAD-3AA9D1D1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/>
              <a:t>Приведу несколько примеров из практики использования песочницы в работе с агрессивными детьми. </a:t>
            </a:r>
            <a:br>
              <a:rPr lang="ru-RU" sz="2200" b="1" dirty="0"/>
            </a:br>
            <a:r>
              <a:rPr lang="ru-RU" sz="2200" b="1" dirty="0"/>
              <a:t>Сколь различны истоки детской агрессивности, столь же разнообразны их миры.</a:t>
            </a:r>
            <a:br>
              <a:rPr lang="ru-RU" sz="2200" b="1" dirty="0"/>
            </a:br>
            <a:r>
              <a:rPr lang="ru-RU" sz="2200" b="1" u="sng" dirty="0">
                <a:solidFill>
                  <a:srgbClr val="C00000"/>
                </a:solidFill>
              </a:rPr>
              <a:t>Все имена детей и героев изменены</a:t>
            </a:r>
            <a:endParaRPr lang="ru-RU" u="sng" dirty="0">
              <a:solidFill>
                <a:srgbClr val="C00000"/>
              </a:solidFill>
            </a:endParaRPr>
          </a:p>
        </p:txBody>
      </p:sp>
      <p:pic>
        <p:nvPicPr>
          <p:cNvPr id="7172" name="Picture 4" descr="https://kidsvisitor.com/media/event_images/7a/9a/7a9a0b151f5c96a2cd2b7b9b3654e149ce16b51d.jpeg">
            <a:extLst>
              <a:ext uri="{FF2B5EF4-FFF2-40B4-BE49-F238E27FC236}">
                <a16:creationId xmlns:a16="http://schemas.microsoft.com/office/drawing/2014/main" id="{DCB06272-F5B7-488F-A1D5-5687BBC74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50" y="2225644"/>
            <a:ext cx="5800436" cy="4184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2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30D7-96FC-444D-AF49-E66EBE41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5043"/>
            <a:ext cx="8596668" cy="14621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Родион П.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/>
              <a:t>направлен воспитателем подготовительной группы, которая обеспокоена частыми вспышками гнева, конфликтами с ребятами, драками, жестокостью по отношению к сверстникам.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1D8F0-96CA-4CC6-A6E1-2193342C9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1" y="1577010"/>
            <a:ext cx="5685183" cy="5577324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построения своего мира в песочнице мальчик все свои действия сопровождал комментариями, использовал фигурки различных монстров и отрицательных героев мультфильмов и компьютерных игр, "резал, протыкал, убивал« символических героев. 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первой встрече представил себя роботом, отметил, что у него «демоническое настроение». Против себя выставил от 2 до 5 врагов. Каждый «враг» представлял конкретного сверстника.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третьем занятии сообщил, что помирился с Витей и Варей, с которыми «воевал» на  следующей встрече. В начале работы у него возникло желание построить «радужный мир».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5-7встреч список «врагов» был исчерпан. Последняя картина была посвящена предстоящему отдыху на море. В результате поведение ребенка, по оценке воспитателя, изменилось в лучшую сторону.</a:t>
            </a:r>
          </a:p>
          <a:p>
            <a:pPr marL="0" indent="0" algn="just">
              <a:buNone/>
            </a:pP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27625/35dd0155-2df1-4230-b5a5-b3abda05534d/s1200?webp=false">
            <a:extLst>
              <a:ext uri="{FF2B5EF4-FFF2-40B4-BE49-F238E27FC236}">
                <a16:creationId xmlns:a16="http://schemas.microsoft.com/office/drawing/2014/main" id="{49202A53-84A8-4AA7-B77F-BC9D214D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" y="1913466"/>
            <a:ext cx="3978217" cy="3379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822C-BACD-4234-AD3D-7643C94B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95" y="188904"/>
            <a:ext cx="8596668" cy="17414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Света 6 лет</a:t>
            </a:r>
            <a:r>
              <a:rPr lang="ru-RU" sz="2400" b="1" dirty="0">
                <a:cs typeface="Times New Roman" pitchFamily="18" charset="0"/>
              </a:rPr>
              <a:t> -по запросу от мамы.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Агрессивность Светы носила скорее импульсивный, </a:t>
            </a:r>
            <a:br>
              <a:rPr lang="ru-RU" sz="2400" b="1" dirty="0">
                <a:cs typeface="Times New Roman" pitchFamily="18" charset="0"/>
              </a:rPr>
            </a:br>
            <a:r>
              <a:rPr lang="ru-RU" sz="2400" b="1" dirty="0">
                <a:cs typeface="Times New Roman" pitchFamily="18" charset="0"/>
              </a:rPr>
              <a:t>нежели враждебный характер.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AD3CA-AA4D-4D3A-9F4B-AF9FC82B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824" y="1930399"/>
            <a:ext cx="5920265" cy="470592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игры в песочнице девочка практически ничего не комментировала. В песочницу выставлялось большое количество игрушек, через некоторое время начинались воинственные действия. В течение 20 минут было непонятно кто и с кем воюет, где - хорошие, где плохие, многие фигуры многократно закапывались и снова откапывались. Наличие проблем с выстраиванием границ проявлялось через рассыпание песка за пределы песочницы. Затем резко произносилось "Все" и работа заканчивалась. В песочнице оставалась полная разруха и свалка из игрушек. Девочка выглядела очень уставшей. Но в течение недели, по словам мамы, количество конфликтов значительно уменьшалось.</a:t>
            </a:r>
          </a:p>
          <a:p>
            <a:pPr algn="just">
              <a:lnSpc>
                <a:spcPct val="120000"/>
              </a:lnSpc>
            </a:pPr>
            <a:r>
              <a:rPr lang="ru-RU" sz="4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 к 6 встрече в игре появились мирные сцены, строительства жилья, стало больше комментариев, что говорит о позитивной динамике. После 10 сеансов мама сообщила о стабилизации поведения девочки дома и приняла решение об окончании работы.</a:t>
            </a:r>
          </a:p>
          <a:p>
            <a:endParaRPr lang="ru-RU" dirty="0"/>
          </a:p>
        </p:txBody>
      </p:sp>
      <p:pic>
        <p:nvPicPr>
          <p:cNvPr id="3074" name="Picture 2" descr="http://adalin.mospsy.ru/img6/kineticheskiy_pesok-09.jpg">
            <a:extLst>
              <a:ext uri="{FF2B5EF4-FFF2-40B4-BE49-F238E27FC236}">
                <a16:creationId xmlns:a16="http://schemas.microsoft.com/office/drawing/2014/main" id="{FE64B814-69AA-4689-9DBA-EFA037A6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4082914"/>
            <a:ext cx="3026448" cy="255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fsin.omsk.ru/upload/iblock/95c/maanzzcaqhlcmgpd%20rtdxjjgbgrmisn%202.jpg">
            <a:extLst>
              <a:ext uri="{FF2B5EF4-FFF2-40B4-BE49-F238E27FC236}">
                <a16:creationId xmlns:a16="http://schemas.microsoft.com/office/drawing/2014/main" id="{0ECDBAF6-719E-4F2F-A889-3AF3B0A4A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23815" r="30595" b="21614"/>
          <a:stretch/>
        </p:blipFill>
        <p:spPr bwMode="auto">
          <a:xfrm>
            <a:off x="775855" y="1930400"/>
            <a:ext cx="2770909" cy="1985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40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025A6-487A-4AEF-B0D5-1A503816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557"/>
            <a:ext cx="8596668" cy="237213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Надя - 5 лет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/>
              <a:t> в процессе построения мира активно использовала сухой песок говоря , что это вода. Во время наших встреч девочка всегда просила сделать голубую подсветку песочницы, она представляла море. Рисовала его и полностью погружалась в морской мир. У данного ребенка позитивные изменения в поведения проявились уже после третьего занятия.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050" name="Picture 2" descr="https://do.e1.ru/preview/market/23087d3b21f6f05ac9f7139b24c50178_1408429253_1000_666.jpg">
            <a:extLst>
              <a:ext uri="{FF2B5EF4-FFF2-40B4-BE49-F238E27FC236}">
                <a16:creationId xmlns:a16="http://schemas.microsoft.com/office/drawing/2014/main" id="{43B1C78C-BCB7-42F0-84E6-98E2E6D7E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623" y="2896033"/>
            <a:ext cx="5454739" cy="3961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84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01A27-04AB-41D8-945E-36261F61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035"/>
            <a:ext cx="8596668" cy="1718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Миша 5 лет </a:t>
            </a:r>
            <a:br>
              <a:rPr lang="ru-RU" sz="2800" b="1" dirty="0"/>
            </a:br>
            <a:r>
              <a:rPr lang="ru-RU" sz="2800" b="1" dirty="0"/>
              <a:t> привела мама с жалобами на агрессивность, «непослушание», поступки назло требованиям взрослых.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5BECE-9D82-49C0-AE08-F36AD8D60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2" y="2160589"/>
            <a:ext cx="4627418" cy="448537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построение мира с сюжетной картины.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Попросил вылить в песок воды,  тщательно вымешал песочное тесто, при этом очень устал.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 песочную пирамиду, очень долго украшал ее всевозможными разноцветными украшениями.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работу с чувством глубокого удовлетворения.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нескольких  занятий произошли значительные позитивные изменения в поведении.</a:t>
            </a:r>
          </a:p>
          <a:p>
            <a:endParaRPr lang="ru-RU" dirty="0"/>
          </a:p>
        </p:txBody>
      </p:sp>
      <p:pic>
        <p:nvPicPr>
          <p:cNvPr id="5122" name="Picture 2" descr="http://rebenokplus.ru/wp-content/uploads/2017/11/Vulkan.jpeg">
            <a:extLst>
              <a:ext uri="{FF2B5EF4-FFF2-40B4-BE49-F238E27FC236}">
                <a16:creationId xmlns:a16="http://schemas.microsoft.com/office/drawing/2014/main" id="{8B980A48-72BC-4643-9612-6E78D915C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1" t="20989" r="10728"/>
          <a:stretch/>
        </p:blipFill>
        <p:spPr bwMode="auto">
          <a:xfrm>
            <a:off x="785091" y="2310491"/>
            <a:ext cx="3528292" cy="358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64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C5D4-99F3-4A05-8669-58D7F2CA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993" y="371061"/>
            <a:ext cx="4184766" cy="112523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F60D09-9922-485B-B8AD-CB5884A5A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487" y="1205948"/>
            <a:ext cx="5274365" cy="56520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– эффективный метод работы с агрессивными детьми, особенно дошкольного школьного возраста. Ребенок получает возможность в безопасной форме отреагировать свою агрессию, выразить гнев и проработать негативные эмоции. Он проживает и усваивает опыт безоценочного и безусловного принятия его самого и его действий, что повышает самооценку и дает ощущение собственной значимости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196" name="Picture 4" descr="http://www.kuzbasskino.ru/wp-content/uploads/Pesok-3.jpg">
            <a:extLst>
              <a:ext uri="{FF2B5EF4-FFF2-40B4-BE49-F238E27FC236}">
                <a16:creationId xmlns:a16="http://schemas.microsoft.com/office/drawing/2014/main" id="{B68ED2AD-C0A5-43F0-B83F-0D221265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5" y="1496291"/>
            <a:ext cx="4471093" cy="4327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28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ifki.org/data/media/484/sova-animatsionnaya-kartinka-0097.gif">
            <a:extLst>
              <a:ext uri="{FF2B5EF4-FFF2-40B4-BE49-F238E27FC236}">
                <a16:creationId xmlns:a16="http://schemas.microsoft.com/office/drawing/2014/main" id="{058A4438-ECA8-4B74-A430-10A2A088C4D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00" y="2813122"/>
            <a:ext cx="286796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etodisty.ru/user_upload/02_2012/1329975877.gif">
            <a:extLst>
              <a:ext uri="{FF2B5EF4-FFF2-40B4-BE49-F238E27FC236}">
                <a16:creationId xmlns:a16="http://schemas.microsoft.com/office/drawing/2014/main" id="{6C56CDA6-98E5-4619-B885-237B0F0552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00" y="843251"/>
            <a:ext cx="37147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86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</TotalTime>
  <Words>889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Times New Roman</vt:lpstr>
      <vt:lpstr>Trebuchet MS</vt:lpstr>
      <vt:lpstr>Wingdings 3</vt:lpstr>
      <vt:lpstr>Аспект</vt:lpstr>
      <vt:lpstr>Работа с детской агрессивностью   </vt:lpstr>
      <vt:lpstr>Презентация PowerPoint</vt:lpstr>
      <vt:lpstr>Приведу несколько примеров из практики использования песочницы в работе с агрессивными детьми.  Сколь различны истоки детской агрессивности, столь же разнообразны их миры. Все имена детей и героев изменены</vt:lpstr>
      <vt:lpstr>Родион П.  направлен воспитателем подготовительной группы, которая обеспокоена частыми вспышками гнева, конфликтами с ребятами, драками, жестокостью по отношению к сверстникам. </vt:lpstr>
      <vt:lpstr>Света 6 лет -по запросу от мамы. Агрессивность Светы носила скорее импульсивный,  нежели враждебный характер.</vt:lpstr>
      <vt:lpstr>Надя - 5 лет  в процессе построения мира активно использовала сухой песок говоря , что это вода. Во время наших встреч девочка всегда просила сделать голубую подсветку песочницы, она представляла море. Рисовала его и полностью погружалась в морской мир. У данного ребенка позитивные изменения в поведения проявились уже после третьего занятия. </vt:lpstr>
      <vt:lpstr>Миша 5 лет   привела мама с жалобами на агрессивность, «непослушание», поступки назло требованиям взрослых.  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детской агрессивностью  в песочной терапии</dc:title>
  <dc:creator>Ирина</dc:creator>
  <cp:lastModifiedBy>Ирина</cp:lastModifiedBy>
  <cp:revision>37</cp:revision>
  <dcterms:created xsi:type="dcterms:W3CDTF">2018-04-02T15:17:15Z</dcterms:created>
  <dcterms:modified xsi:type="dcterms:W3CDTF">2023-05-29T19:58:45Z</dcterms:modified>
</cp:coreProperties>
</file>