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561C09-B2FE-4139-BA49-68F97B7DCE5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374EB6-F640-464E-B522-3C35B6BE2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61C09-B2FE-4139-BA49-68F97B7DCE5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74EB6-F640-464E-B522-3C35B6BE2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61C09-B2FE-4139-BA49-68F97B7DCE5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74EB6-F640-464E-B522-3C35B6BE2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61C09-B2FE-4139-BA49-68F97B7DCE5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74EB6-F640-464E-B522-3C35B6BE23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61C09-B2FE-4139-BA49-68F97B7DCE5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74EB6-F640-464E-B522-3C35B6BE23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61C09-B2FE-4139-BA49-68F97B7DCE5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74EB6-F640-464E-B522-3C35B6BE23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61C09-B2FE-4139-BA49-68F97B7DCE5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74EB6-F640-464E-B522-3C35B6BE2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61C09-B2FE-4139-BA49-68F97B7DCE5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74EB6-F640-464E-B522-3C35B6BE23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61C09-B2FE-4139-BA49-68F97B7DCE5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74EB6-F640-464E-B522-3C35B6BE2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C561C09-B2FE-4139-BA49-68F97B7DCE5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74EB6-F640-464E-B522-3C35B6BE2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561C09-B2FE-4139-BA49-68F97B7DCE5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374EB6-F640-464E-B522-3C35B6BE23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C561C09-B2FE-4139-BA49-68F97B7DCE59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2374EB6-F640-464E-B522-3C35B6BE2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774632" cy="310569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  <a:latin typeface="Comic Sans MS" pitchFamily="66" charset="0"/>
              </a:rPr>
              <a:t>Приобщение детей к социальному миру через игру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Подготовила воспитатель </a:t>
            </a:r>
            <a:r>
              <a:rPr lang="ru-RU" sz="2800" dirty="0" err="1" smtClean="0"/>
              <a:t>Петрашишена</a:t>
            </a:r>
            <a:r>
              <a:rPr lang="ru-RU" sz="2800" dirty="0" smtClean="0"/>
              <a:t> Е.А.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-1880145"/>
            <a:ext cx="828092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Этапы сюжетно-ролевой игры детей дошкольного возраста: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этап: предварительная работа (чтение художественной литературы, рассматривание иллюстраций, фотографий, беседы, отгадывание загадок и т.д.).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этап: создание игровой обстановки, внесение атрибутов, новых игрушек и предметов, обучения игровым действиям.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этап: обучение ролевым действиям, ролевому диалогу, распределение ролей, разыгрывание игровых эпизодов.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этап: самостоятельная игра детей, расширение сюжета игры.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Принципы организации сюжетно-ролевой игры: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воспитатель должен играть вместе с детьми;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воспитатель должен играть с детьми на протяжении всего дошкольного детства, на каждом его этапе следует развертывать игру таким образом, чтобы дети сразу «открывали» и усваивали новый, более сложный способ ее построения;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начиная с раннего возраста и далее на каждом этапе дошкольного детства необходимо при оформлении игровых умений одновременно ориентировать ребенка как на осуществление игрового действия, так и на пояснение его смысла партнером – взрослому или сверстнику.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-2849642"/>
            <a:ext cx="7992888" cy="926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sz="1400" dirty="0" smtClean="0"/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Таким образом: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— подлинная социальная практика ребенка, его реальная жизнь в обществе сверстников. Поэтому столь актуальна для дошкольной педагогики проблема использования игры в целях все стороннего развития ребенка, формирования его положительных личностных качеств и социализации как члена сообщества людей.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Игра ориентирует ребёнка на соблюдение определённых правил взрослой жизни. В игре ребенок воплощает свой взгляд, свои представления, свое отношение к тому событию, которое разыгрывает, моделирует через призму своего сознания окружающий его мир.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Активно используя в работе элементы интегрированные обучения в игровой деятельности убедилась, что у детей обогащается круг представлений, растет словарный запас, развиваются творческие способности. Развивающие игры помогают формировать диалектику и логику, преодолеть застенчивость, замкнутость, робость. Маленький человек учится отстаивать свою точку зрения, а попав в трудную ситуацию, самостоятельно находить оригинальные решения.</a:t>
            </a:r>
          </a:p>
          <a:p>
            <a:endParaRPr lang="ru-RU" sz="16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Научились говорить с ребёнком на его языке.</a:t>
            </a:r>
          </a:p>
          <a:p>
            <a:endParaRPr lang="ru-RU" sz="16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Любить детей такими, какие они есть.</a:t>
            </a:r>
          </a:p>
          <a:p>
            <a:endParaRPr lang="ru-RU" sz="16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Играя, мы научили детей: доверять друг другу, предвидеть стратегию ролевого поведения.</a:t>
            </a:r>
          </a:p>
          <a:p>
            <a:endParaRPr lang="ru-RU" sz="16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Создаем условия для развития творческих способностей детей, раскрыли их индивидуальности, созданы предпосылки для дальнейшего их развития.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3156934"/>
            <a:ext cx="8987845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Список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литературы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Голованова Н. Ф. Социализация и воспитание ребенка.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Учебное пособие для студентов высших учебных заведений. - СПб. : Речь, 2004. - 272 с.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Зворыгина Е.В., Комарова Н.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Педагогические условия формирования  сюжетно-ролевой игры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».//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Дошкольное воспитание. - 2006. - № 5. - с. 31-40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Турыгина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СВ.,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Кугач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А.Н. «Игра - понятие многогранное» //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Детский досуг. - 2007. - № 2. - с. 83-85.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/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Коаснощекова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Н.В. Сюжетно- ролевые игры для детей дошкольного  возраста – Ростов -на -дону,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Феникс, 2008г., 251с.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8136904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«Игра ребенка не есть  простое воспоминание о пережитом, но творческая переработка пережитых впечатлений, комбинирование их  и построение из них новой действительности, отвечающей запросам и влечениям самого ребенка.» 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Л. С.  Выгодский.</a:t>
            </a: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К. Д. Ушинский определил игру как посильный для ребёнка способ войти во всю сложность окружающего его мира взрослых. Детские игры отражают окружающую социальную среду, дающую «… материал, гораздо разнообразнее и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действительние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того, который предлагается игрушечной лавкой».        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-2295644"/>
            <a:ext cx="813690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 - это  отражение ребенком окружающей реальности; и хотя оно основывается на воображении ребенка, в этой условной обстановке реальны действия играющих, реальны и искренни детские эмоции. В игре ребенок комбинирует, объединяет свои впечатления и жизненный опыт. Действуя как взрослый, ребенок как бы отождествляет себя с ним. Через выполнение игровой роли осуществляется связь ребенка с миром взрослых. Именно игровая роль в концентрированной форме воплощает связь ребенка с обществом.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- это школа воспитания чувств  дошкольников, их нравственных качеств. Именно сформированные  в игре моральные качества влияют на поведение ребенка в жизни, и наоборот, навыки, приобретенные в результате ежедневного  общения детей друг с  другом и с взрослыми, получают дальнейшее развитие в игровых ситуациях.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Игра – это средство интеллектуального развития ребенка. Знания,  представления, умения, навыки, в процессе обучения, в семье, находят непосредственное отражение и  практическое применение в детских  играх.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Игра – действенное средство коррекции нарушений эмоционально-волевой и познавательной сферы, речи, общей и мелкой моторики.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-2572643"/>
            <a:ext cx="8568952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Через игру осуществляется социализация ребенка дошкольника.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Социализация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«совокупность социальных  процессов,  благодаря которым индивид усваивает  и воспроизводит определенную  систему знаний, норм и ценностей, позволяющих функционировать в качестве полноправного члена общества».    И.С. Кон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  социализацией принято  понимать процесс и результат развития индивида, его превращение в созидательного члена общества. Этот процесс начинается и происходит в дошкольном учреждении в ходе целенаправленного педагогически организованного  воспитания. Суть  социализации состоит  в том, что  она формирует  человека как члена того  общества,  к которому он принадлежит.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Социализация – это двусторонний процесс включающий в себя: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Усвоение ребенком социального опыта путем вхождения в социальную среду, систему социальных связей.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2. Процесс активного воспроизводства системы социальных связей индивидом за счет его активной деятельности.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Для успешной социализации по   Н.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Смелзеру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 необходимо действие  трех факторов: ожидания, изменения поведения и стремления соответствовать этим ожиданиям.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Формирование, по его мнению, происходит по трем различным стадиям: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1. Стадия подражания и копирования детьми  поведения взрослых.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Игровая стадия, когда дети осознают поведение как исполнение роли;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2. Стадия групповых игр, на которой дети учатся  понимать, что от них ждет целая группа людей.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-2572643"/>
            <a:ext cx="8568952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Социальные условия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которых живет ребенок, определяют не только сюжеты, но прежде всего содержание детских игр.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образом, особая чувствительность игры к сфере человеческих отношений свидетельствует о том, что она является социальной не только по своему происхождению, но и по своему содержанию. Она возникает из условий жизни ребенка в жизни общества и отражает, воспроизводит эти условия.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Отметим, что мнения педагогов по составляющим процесса социализации ребенка разделились. Так, например, О. 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Газман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выделяет четыре компонента, составляющего социальный опыт индивида: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аксиологический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познавательный, действенный и коммуникативный.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За каждым из компонентов закреплено определенное содержание: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Аксиологический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компонент составляют ценностные ориентации, определяющие социальные установки и направленность личности;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Познавательный компонент заключает в себе социальные понятия, представления, суждения, убеждения;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Действенный - содержит совокупность исторически накопленной практической деятельности: всевозможные реакции, умения, навыки;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Коммуникативный - включает в себя навыки социального взаимодействия, обладание культурой речи.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-495151"/>
            <a:ext cx="849694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Сюжетно – ролевая игра является наиболее доступным средством социализации детей, поскольку является ведущим видом деятельности в дошкольном детстве.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Однако необходимо выделить условия включения детей в игровую деятельность, при которых обогащение социального опыта воспитанников осуществляется наиболее эффективно: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обогащение содержания игр, создание интереса к новым сюжетам;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обогащение жизненного опыта детей, пополнение знаний детей;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своевременное изменение игровой среды с учетом обогащающегося жизненного и игрового опыта;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активизирующее общение взрослого с детьми в процессе их игры, направленное на побуждение и самостоятельное применение детьми новых способов решения игровых задач, на отражение в игре новых сторон жизни.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поддерживать инициативу, желание детей организовать игру по собственной инициативе.</a:t>
            </a:r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-3403639"/>
            <a:ext cx="7848872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Сюжетно - ролевая игра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должна соответствовать современной деятельности т.к. в связи с развитием научно - технического прогресса появляется много новой техники, много нового в жизни людей - задача воспитателя - создать условия для отражения этого в сюжетно-ролевых играх детей.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 В ДОУ этот мир представляет предметно - развивающая среда, которая обеспечивает психологическую защищенность каждого ребенка, с помощью которой формируются знания, умения, навыки, необходимые для полноценного развития личности, развивается индивидуальность детей.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Понятие предметно-игровая среда рассматривается в педагогике как более узкая характеристика среды, как фактор, стимулирующий, направляющий, развивающий деятельность ребенка. Она оказывает влияние на развитие личности в широком смысле и на формирование у нее более узких качеств, таких как самостоятельность, активность, наблюдательность.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Предметно-развивающая среда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это система материальных объектов деятельности ребенка, функционально моделирующая содержание его духовного и физического развития.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При построении предметно - пространственной среды педагоги  должны руководствоваться   принципами  В.А Петровского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Открытости;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Гибкого зонирования;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Стабильности -динамичности;</a:t>
            </a:r>
          </a:p>
          <a:p>
            <a:pPr lvl="0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Полифункциональности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pPr lvl="0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Гендерный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подход.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что предполагает единство социальных и предметных средств обеспечения разнообразной деятельности ребенка.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-4511635"/>
            <a:ext cx="7848872" cy="9971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Все игровые центры должны, расположены так, чтобы дети имели возможность свободно заниматься разными видами деятельности, не мешая друг другу, играть одновременно нескольким группам,  а в случае необходимости любой ребенок мог уединиться для индивидуальной игры.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Центр  сюжетно- ролевой игры.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В соответствии с требованиями зонирования группы выделяется место для кукольного, игрового уголка, оборудованного для различных игровых действий с куклой и сюжетно-ролевых игр. Содержание кукольного  уголка соответствует разным ситуациям сюжетно-ролевых игр и постоянно дополняется по  мере освоения детьми тех или иных игровых действий. Педагогу следует предусмотреть наличие в игровом уголке предметов, которые дети могли бы использовать в роли заменителей. Кроме того, среди игровой атрибутики значительное место занимают детские поделки, применяемые в играх (деньги, кошельки из бумаги, таблетки, бланки для рецептов и многие другие).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Центр  строительно-конструктивных  игр,  в котором размещены альбомы со  схемами,  картинки, строительный материал, конструкторы, позволяющие проводить такие игры,  как  «Автобус», «Поезд», «Корабль» и др..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Центр  науки,  куда входит  уголок природы  и место для детского экспериментирования и  опытов с соответствующим оборудованием и материалами. В нем могут  возникать  различные игровые ситуации, входящие в сюжет  ролевой игры. Невозможно недооценить значение дидактических и настольно-печатных игр для формирования у ребенка предпосылок и навыков сюжетно-ролевой игры. Этим объясняется необходимость иметь в группе разнообразные настольные игры, дидактические игрушки.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flipV="1">
            <a:off x="539552" y="188640"/>
            <a:ext cx="813690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-1464647"/>
            <a:ext cx="8064896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Основа сюжетно-ролевой игры – воображаемая ситуация. Воображаемая ситуация включает в себя: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сюжет,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роль,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ролевые действия,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Сюжет – это сторона действительности, которая находит отражение в игре. Сюжеты игр по С. А. Шмакову: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профессиональные (больница, магазин и т.д.);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созидательные (строительство);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поиска и открытия (путешествия);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связанные с искусством(«цирк», «театр»);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сказочные;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фантастические;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военизированные («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стрелялки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«догонялки»).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Роль – образ, который ребенок принимает на себя добровольно или по договоренности с другими играющими. Виды ролей: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роль конкретного взрослого человека или персонажа фильма, мультфильма, книги;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роль – профессия обобщенного типа (учитель, врач);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семейная роль (мама, папа, дочка, сын);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сказочные, карнавальные роли (Дед Мороз, Волшебник, Баба-Яга);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роль животного.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967</Words>
  <Application>Microsoft Office PowerPoint</Application>
  <PresentationFormat>Экран (4:3)</PresentationFormat>
  <Paragraphs>227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Приобщение детей к социальному миру через игру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0002</dc:creator>
  <cp:lastModifiedBy>0002</cp:lastModifiedBy>
  <cp:revision>28</cp:revision>
  <dcterms:created xsi:type="dcterms:W3CDTF">2022-05-25T14:28:32Z</dcterms:created>
  <dcterms:modified xsi:type="dcterms:W3CDTF">2022-05-25T15:03:23Z</dcterms:modified>
</cp:coreProperties>
</file>