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5F1106-4716-417B-94F6-6EBB5EF17F8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5DB309-E9A9-49F0-BFA2-06BF32E474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533400"/>
            <a:ext cx="6480720" cy="354367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тема «Современные подходы к коррекции речевых нарушений у дошкольников»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113244" cy="1656184"/>
          </a:xfrm>
        </p:spPr>
        <p:txBody>
          <a:bodyPr/>
          <a:lstStyle/>
          <a:p>
            <a:r>
              <a:rPr lang="ru-RU" dirty="0" smtClean="0"/>
              <a:t>Подготовила: учитель-логопед </a:t>
            </a:r>
          </a:p>
          <a:p>
            <a:r>
              <a:rPr lang="ru-RU" dirty="0" smtClean="0"/>
              <a:t>Парамонова А.М.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4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5567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Рассмотренные направления работы легли в основу программы КПК «Подготовка к школе детей дошкольного возраста ( в том числе с ОВЗ)» и </a:t>
            </a:r>
            <a:r>
              <a:rPr lang="ru-RU" sz="2000" dirty="0" err="1" smtClean="0"/>
              <a:t>проограммы</a:t>
            </a:r>
            <a:r>
              <a:rPr lang="ru-RU" sz="2000" dirty="0" smtClean="0"/>
              <a:t>  дополнительного образования «Грамотейка»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5388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6871664" cy="1008112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6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 темы самообразования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228656" cy="4250872"/>
          </a:xfrm>
        </p:spPr>
        <p:txBody>
          <a:bodyPr/>
          <a:lstStyle/>
          <a:p>
            <a:pPr algn="just"/>
            <a:r>
              <a:rPr lang="ru-RU" dirty="0" smtClean="0"/>
              <a:t>С каждым годом растет количество детей, нуждающихся в логопедической помощи. Часто  дети с речевыми проблемами имеют множественные нарушения в развитии. Современные дети требуют поиска новых, нетрадиционных методов и технологий обучения для оптимизации коррекционного процесса и достижения более стойких и положительных результатов.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4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7416824" cy="34563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- </a:t>
            </a:r>
            <a:r>
              <a:rPr lang="ru-RU" dirty="0" err="1" smtClean="0"/>
              <a:t>Синквейн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нетрадиционные Техники рисования</a:t>
            </a:r>
            <a:br>
              <a:rPr lang="ru-RU" dirty="0" smtClean="0"/>
            </a:br>
            <a:r>
              <a:rPr lang="ru-RU" dirty="0" smtClean="0"/>
              <a:t>- Развивающая среда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7488832" cy="18722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Современные направления логопедической работы по коррекции речевых нарушений у дошкольников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160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20688"/>
            <a:ext cx="3816424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Синквейн</a:t>
            </a:r>
            <a:r>
              <a:rPr lang="ru-RU" dirty="0"/>
              <a:t> — </a:t>
            </a:r>
            <a:r>
              <a:rPr lang="ru-RU" dirty="0" err="1"/>
              <a:t>пятистрочная</a:t>
            </a:r>
            <a:r>
              <a:rPr lang="ru-RU" dirty="0"/>
              <a:t> стихотворная </a:t>
            </a:r>
            <a:r>
              <a:rPr lang="ru-RU" dirty="0" smtClean="0"/>
              <a:t>форма.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2708920"/>
            <a:ext cx="3600400" cy="37444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Пример детского </a:t>
            </a:r>
            <a:r>
              <a:rPr lang="ru-RU" sz="2400" dirty="0" err="1" smtClean="0">
                <a:solidFill>
                  <a:schemeClr val="bg1"/>
                </a:solidFill>
              </a:rPr>
              <a:t>синквейна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МЯЧ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РАЗНОЦВЕТНЫЙ, КРУГЛЫЙ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ПРЫГАЕТ, ЛЕТАЕТ, СДУВАЕТСЯ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КРУГЛЫЙ МЯЧ ЛЕЖИТ НА ТРАВЕ.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ИГРУШКА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5" b="10015"/>
          <a:stretch>
            <a:fillRect/>
          </a:stretch>
        </p:blipFill>
        <p:spPr>
          <a:xfrm>
            <a:off x="663682" y="1041002"/>
            <a:ext cx="4340366" cy="4340366"/>
          </a:xfrm>
        </p:spPr>
      </p:pic>
    </p:spTree>
    <p:extLst>
      <p:ext uri="{BB962C8B-B14F-4D97-AF65-F5344CB8AC3E}">
        <p14:creationId xmlns:p14="http://schemas.microsoft.com/office/powerpoint/2010/main" val="40914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7200800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- Автоматизировать звуки;</a:t>
            </a:r>
            <a:br>
              <a:rPr lang="ru-RU" sz="3200" dirty="0" smtClean="0"/>
            </a:br>
            <a:r>
              <a:rPr lang="ru-RU" sz="3200" dirty="0" smtClean="0"/>
              <a:t>- Развивать лексико</a:t>
            </a:r>
            <a:r>
              <a:rPr lang="ru-RU" sz="3200" dirty="0"/>
              <a:t>-</a:t>
            </a:r>
            <a:r>
              <a:rPr lang="ru-RU" sz="3200" dirty="0" smtClean="0"/>
              <a:t>грамматические категории;</a:t>
            </a:r>
            <a:br>
              <a:rPr lang="ru-RU" sz="3200" dirty="0" smtClean="0"/>
            </a:br>
            <a:r>
              <a:rPr lang="ru-RU" sz="3200" dirty="0" smtClean="0"/>
              <a:t>- совершенствовать связную речь.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425" y="332656"/>
            <a:ext cx="7200800" cy="144015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Внедрение </a:t>
            </a:r>
            <a:r>
              <a:rPr lang="ru-RU" sz="3200" dirty="0" err="1" smtClean="0"/>
              <a:t>Синквейна</a:t>
            </a:r>
            <a:r>
              <a:rPr lang="ru-RU" sz="3200" dirty="0" smtClean="0"/>
              <a:t> в логопедическую работу помогает: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22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960440" cy="4392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bg1"/>
                </a:solidFill>
              </a:rPr>
              <a:t>К нетрадиционным техникам рисования относятся: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 пальцевая </a:t>
            </a:r>
            <a:r>
              <a:rPr lang="ru-RU" sz="1800" dirty="0">
                <a:solidFill>
                  <a:schemeClr val="bg1"/>
                </a:solidFill>
              </a:rPr>
              <a:t>живопись,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-рисование </a:t>
            </a:r>
            <a:r>
              <a:rPr lang="ru-RU" sz="1800" dirty="0">
                <a:solidFill>
                  <a:schemeClr val="bg1"/>
                </a:solidFill>
              </a:rPr>
              <a:t>ладошкой, рисование различными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-оттисками</a:t>
            </a:r>
            <a:r>
              <a:rPr lang="ru-RU" sz="1800" dirty="0">
                <a:solidFill>
                  <a:schemeClr val="bg1"/>
                </a:solidFill>
              </a:rPr>
              <a:t>, монотипия,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</a:t>
            </a:r>
            <a:r>
              <a:rPr lang="ru-RU" sz="1800" dirty="0" err="1" smtClean="0">
                <a:solidFill>
                  <a:schemeClr val="bg1"/>
                </a:solidFill>
              </a:rPr>
              <a:t>граттаж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ниткопись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-рисование </a:t>
            </a:r>
            <a:r>
              <a:rPr lang="ru-RU" sz="1800" dirty="0">
                <a:solidFill>
                  <a:schemeClr val="bg1"/>
                </a:solidFill>
              </a:rPr>
              <a:t>свечой, углем,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-рисование </a:t>
            </a:r>
            <a:r>
              <a:rPr lang="ru-RU" sz="1800" dirty="0">
                <a:solidFill>
                  <a:schemeClr val="bg1"/>
                </a:solidFill>
              </a:rPr>
              <a:t>на воде (</a:t>
            </a:r>
            <a:r>
              <a:rPr lang="ru-RU" sz="1800" dirty="0" err="1">
                <a:solidFill>
                  <a:schemeClr val="bg1"/>
                </a:solidFill>
              </a:rPr>
              <a:t>Эбру</a:t>
            </a:r>
            <a:r>
              <a:rPr lang="ru-RU" sz="1800" dirty="0">
                <a:solidFill>
                  <a:schemeClr val="bg1"/>
                </a:solidFill>
              </a:rPr>
              <a:t>),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-точечное </a:t>
            </a:r>
            <a:r>
              <a:rPr lang="ru-RU" sz="1800" dirty="0">
                <a:solidFill>
                  <a:schemeClr val="bg1"/>
                </a:solidFill>
              </a:rPr>
              <a:t>рисование (</a:t>
            </a:r>
            <a:r>
              <a:rPr lang="ru-RU" sz="1800" dirty="0" err="1">
                <a:solidFill>
                  <a:schemeClr val="bg1"/>
                </a:solidFill>
              </a:rPr>
              <a:t>пуантолизм</a:t>
            </a:r>
            <a:r>
              <a:rPr lang="ru-RU" sz="1800" dirty="0" smtClean="0">
                <a:solidFill>
                  <a:schemeClr val="bg1"/>
                </a:solidFill>
              </a:rPr>
              <a:t>),</a:t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5589240"/>
            <a:ext cx="8062522" cy="12687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Данное направление возможно внедрять в работу для развития мелкой моторики рук, дыхания. А также использовать готовый продукт (рисунок ребенка) для автоматизации звуков, расширения словаря по лексическим темам и развития связной речи.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r="16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66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0485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По итогам разработки данного направления была издана статья</a:t>
            </a:r>
            <a:br>
              <a:rPr lang="ru-RU" sz="2400" dirty="0" smtClean="0"/>
            </a:br>
            <a:r>
              <a:rPr lang="ru-RU" sz="2400" dirty="0" smtClean="0"/>
              <a:t> «Использование </a:t>
            </a:r>
            <a:r>
              <a:rPr lang="ru-RU" sz="2400" dirty="0" err="1" smtClean="0"/>
              <a:t>продуктивнойдеятельности</a:t>
            </a:r>
            <a:r>
              <a:rPr lang="ru-RU" sz="2400" dirty="0" smtClean="0"/>
              <a:t> в логопедической работе»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5427"/>
            <a:ext cx="3521075" cy="42155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37" y="1887467"/>
            <a:ext cx="3619438" cy="4061813"/>
          </a:xfrm>
        </p:spPr>
      </p:pic>
    </p:spTree>
    <p:extLst>
      <p:ext uri="{BB962C8B-B14F-4D97-AF65-F5344CB8AC3E}">
        <p14:creationId xmlns:p14="http://schemas.microsoft.com/office/powerpoint/2010/main" val="41732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99288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Оснащение логопедического кабинета развивающей средой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0" y="2348880"/>
            <a:ext cx="4224470" cy="31683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348879"/>
            <a:ext cx="3816424" cy="3456385"/>
          </a:xfrm>
        </p:spPr>
        <p:txBody>
          <a:bodyPr/>
          <a:lstStyle/>
          <a:p>
            <a:r>
              <a:rPr lang="ru-RU" dirty="0" smtClean="0"/>
              <a:t>Создание планшета на </a:t>
            </a:r>
            <a:r>
              <a:rPr lang="ru-RU" dirty="0" err="1" smtClean="0"/>
              <a:t>ковролиновой</a:t>
            </a:r>
            <a:r>
              <a:rPr lang="ru-RU" dirty="0" smtClean="0"/>
              <a:t> </a:t>
            </a:r>
            <a:r>
              <a:rPr lang="ru-RU" dirty="0"/>
              <a:t>основе </a:t>
            </a:r>
            <a:r>
              <a:rPr lang="ru-RU" dirty="0" smtClean="0"/>
              <a:t>( 150 </a:t>
            </a:r>
            <a:r>
              <a:rPr lang="ru-RU" dirty="0"/>
              <a:t>см на 100 </a:t>
            </a:r>
            <a:r>
              <a:rPr lang="ru-RU" dirty="0" smtClean="0"/>
              <a:t>см)  в качестве развивающей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99288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Оснащение логопедического кабинета новыми авторскими пособиями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03" y="1600200"/>
            <a:ext cx="3412069" cy="4525963"/>
          </a:xfrm>
        </p:spPr>
      </p:pic>
    </p:spTree>
    <p:extLst>
      <p:ext uri="{BB962C8B-B14F-4D97-AF65-F5344CB8AC3E}">
        <p14:creationId xmlns:p14="http://schemas.microsoft.com/office/powerpoint/2010/main" val="40187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216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тема «Современные подходы к коррекции речевых нарушений у дошкольников»</vt:lpstr>
      <vt:lpstr>Актуальность темы самообразования</vt:lpstr>
      <vt:lpstr>- Синквейн - нетрадиционные Техники рисования - Развивающая среда </vt:lpstr>
      <vt:lpstr>Синквейн — пятистрочная стихотворная форма.</vt:lpstr>
      <vt:lpstr>- Автоматизировать звуки; - Развивать лексико-грамматические категории; - совершенствовать связную речь.    </vt:lpstr>
      <vt:lpstr>К нетрадиционным техникам рисования относятся:  - пальцевая живопись,  -рисование ладошкой, рисование различными  -оттисками, монотипия,  -граттаж, ниткопись,  -рисование свечой, углем,  -рисование на воде (Эбру),  -точечное рисование (пуантолизм), </vt:lpstr>
      <vt:lpstr>По итогам разработки данного направления была издана статья  «Использование продуктивнойдеятельности в логопедической работе»</vt:lpstr>
      <vt:lpstr>Оснащение логопедического кабинета развивающей средой</vt:lpstr>
      <vt:lpstr>Оснащение логопедического кабинета новыми авторскими пособиями</vt:lpstr>
      <vt:lpstr>Рассмотренные направления работы легли в основу программы КПК «Подготовка к школе детей дошкольного возраста ( в том числе с ОВЗ)» и проограммы  дополнительного образования «Грамотейка»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2023-05-31T06:42:21Z</dcterms:created>
  <dcterms:modified xsi:type="dcterms:W3CDTF">2023-05-31T08:53:07Z</dcterms:modified>
</cp:coreProperties>
</file>