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68" r:id="rId14"/>
    <p:sldId id="269" r:id="rId15"/>
    <p:sldId id="270" r:id="rId16"/>
    <p:sldId id="271" r:id="rId17"/>
    <p:sldId id="266" r:id="rId18"/>
    <p:sldId id="267" r:id="rId19"/>
    <p:sldId id="272" r:id="rId20"/>
    <p:sldId id="273" r:id="rId21"/>
    <p:sldId id="278" r:id="rId22"/>
    <p:sldId id="281" r:id="rId23"/>
    <p:sldId id="282" r:id="rId24"/>
    <p:sldId id="283" r:id="rId25"/>
    <p:sldId id="285" r:id="rId26"/>
    <p:sldId id="286" r:id="rId27"/>
    <p:sldId id="288" r:id="rId28"/>
  </p:sldIdLst>
  <p:sldSz cx="6858000" cy="9906000" type="A4"/>
  <p:notesSz cx="6888163" cy="10020300"/>
  <p:defaultTextStyle>
    <a:defPPr>
      <a:defRPr lang="ru-RU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9EECE79-1654-47FF-82F9-1543C66DF687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2538"/>
            <a:ext cx="23383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D83320A-0AFD-471F-8657-68925B2D32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18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70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3320A-0AFD-471F-8657-68925B2D324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2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689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82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22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3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368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3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36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9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2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913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C2497-2E50-4DA2-8E0F-8F80D5372EC1}" type="datetimeFigureOut">
              <a:rPr lang="ru-RU" smtClean="0"/>
              <a:t>15.11.2017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0F80-9400-4445-81E7-048BC4AC49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53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na.org/wp-content/uploads/2016/09/08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317" y="5036024"/>
            <a:ext cx="6081328" cy="45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.jimcdn.com/app/cms/image/transf/dimension=117x1024:format=jpg/path/s7b0f10ff4706fc32/image/ia4ea784d1952710b/version/1440521715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17" y="5227163"/>
            <a:ext cx="1878984" cy="258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g-fotki.yandex.ru/get/6401/234598876.7c/0_19e4aa_7362fb5c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55" y="248434"/>
            <a:ext cx="6383453" cy="47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5schkola.ru/images/1490957284_image-m3id352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707" y="5036024"/>
            <a:ext cx="2536209" cy="25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0800000" flipV="1">
            <a:off x="4002847" y="6896478"/>
            <a:ext cx="316601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Составила </a:t>
            </a:r>
          </a:p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Дубровина Л.А.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49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340288"/>
            <a:ext cx="5915025" cy="4436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4963673"/>
            <a:ext cx="6222739" cy="466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72" y="223973"/>
            <a:ext cx="6361478" cy="4771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72" y="4995081"/>
            <a:ext cx="6277331" cy="470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9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493" y="4185005"/>
            <a:ext cx="3709010" cy="49453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708" y="148677"/>
            <a:ext cx="5089806" cy="3817355"/>
          </a:xfrm>
          <a:prstGeom prst="rect">
            <a:avLst/>
          </a:prstGeom>
        </p:spPr>
      </p:pic>
      <p:pic>
        <p:nvPicPr>
          <p:cNvPr id="7170" name="Picture 2" descr="https://cdn.pixabay.com/photo/2013/07/12/19/20/bubbles-154582_128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24625">
            <a:off x="-626988" y="4760042"/>
            <a:ext cx="5057870" cy="395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pixabay.com/photo/2013/07/12/19/20/bubbles-154582_128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224625">
            <a:off x="3313781" y="535921"/>
            <a:ext cx="3887092" cy="304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21" y="-1"/>
            <a:ext cx="5915025" cy="199257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Нас дежурные к обеду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от игры уже зовут!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Всё мы скушаем, </a:t>
            </a:r>
            <a:r>
              <a:rPr lang="ru-RU" sz="2400" b="1" dirty="0" smtClean="0">
                <a:solidFill>
                  <a:srgbClr val="FF0000"/>
                </a:solidFill>
              </a:rPr>
              <a:t>конечно,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что </a:t>
            </a:r>
            <a:r>
              <a:rPr lang="ru-RU" sz="2400" b="1" dirty="0">
                <a:solidFill>
                  <a:srgbClr val="FF0000"/>
                </a:solidFill>
              </a:rPr>
              <a:t>на стол нам подадут!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241" y="1671564"/>
            <a:ext cx="5915025" cy="3943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98" y="5614914"/>
            <a:ext cx="6041268" cy="402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25" y="341087"/>
            <a:ext cx="6007788" cy="4005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25" y="4686868"/>
            <a:ext cx="6100549" cy="40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3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19" y="204610"/>
            <a:ext cx="6244011" cy="416267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501" y="4559489"/>
            <a:ext cx="6242145" cy="416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0617" y="5099405"/>
            <a:ext cx="6476325" cy="4317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272"/>
            <a:ext cx="6858000" cy="4572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1003" y="4963272"/>
            <a:ext cx="2882710" cy="4324066"/>
          </a:xfrm>
        </p:spPr>
      </p:pic>
    </p:spTree>
    <p:extLst>
      <p:ext uri="{BB962C8B-B14F-4D97-AF65-F5344CB8AC3E}">
        <p14:creationId xmlns:p14="http://schemas.microsoft.com/office/powerpoint/2010/main" val="26039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306" y="-21093"/>
            <a:ext cx="5915025" cy="19147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Сон подкрался незаметно,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одеялом всех укрыл…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И мальчишкам, и девчонкам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 сны на память подарил! 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05" y="1610329"/>
            <a:ext cx="5915025" cy="3943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05" y="5701351"/>
            <a:ext cx="5991367" cy="3994245"/>
          </a:xfrm>
          <a:prstGeom prst="rect">
            <a:avLst/>
          </a:prstGeom>
        </p:spPr>
      </p:pic>
      <p:pic>
        <p:nvPicPr>
          <p:cNvPr id="5122" name="Picture 2" descr="http://www.arinasorokina.ru/wp-content/uploads/2012/05/clipart-3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4610" y="1462657"/>
            <a:ext cx="2399062" cy="313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245554"/>
            <a:ext cx="5915025" cy="3943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7" y="4736910"/>
            <a:ext cx="6127845" cy="4085230"/>
          </a:xfrm>
          <a:prstGeom prst="rect">
            <a:avLst/>
          </a:prstGeom>
        </p:spPr>
      </p:pic>
      <p:pic>
        <p:nvPicPr>
          <p:cNvPr id="4100" name="Picture 4" descr="http://www.playcast.ru/uploads/2013/11/03/646862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5251" y="2990113"/>
            <a:ext cx="3112749" cy="24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55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49" y="141439"/>
            <a:ext cx="6543069" cy="4362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8" y="4563314"/>
            <a:ext cx="6665900" cy="4443933"/>
          </a:xfrm>
          <a:prstGeom prst="rect">
            <a:avLst/>
          </a:prstGeom>
        </p:spPr>
      </p:pic>
      <p:pic>
        <p:nvPicPr>
          <p:cNvPr id="3076" name="Picture 4" descr="http://www.playcast.ru/uploads/2016/05/12/18626754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9" y="8177129"/>
            <a:ext cx="2027448" cy="20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laycast.ru/uploads/2015/10/10/1540413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054" y="81610"/>
            <a:ext cx="2847458" cy="188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26" y="573206"/>
            <a:ext cx="5915025" cy="914401"/>
          </a:xfrm>
        </p:spPr>
        <p:txBody>
          <a:bodyPr>
            <a:noAutofit/>
          </a:bodyPr>
          <a:lstStyle/>
          <a:p>
            <a:pPr algn="ctr" fontAlgn="base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Вот </a:t>
            </a:r>
            <a:r>
              <a:rPr lang="ru-RU" sz="2400" b="1" dirty="0">
                <a:solidFill>
                  <a:srgbClr val="002060"/>
                </a:solidFill>
              </a:rPr>
              <a:t>и утро</a:t>
            </a:r>
            <a:r>
              <a:rPr lang="ru-RU" sz="2400" b="1" dirty="0" smtClean="0">
                <a:solidFill>
                  <a:srgbClr val="002060"/>
                </a:solidFill>
              </a:rPr>
              <a:t>.  Просыпайся! 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Поднимайся</a:t>
            </a:r>
            <a:r>
              <a:rPr lang="ru-RU" sz="2400" b="1" dirty="0">
                <a:solidFill>
                  <a:srgbClr val="002060"/>
                </a:solidFill>
              </a:rPr>
              <a:t>, не ленись!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Одевайся, умывайся. 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На зарядку становись</a:t>
            </a:r>
            <a:r>
              <a:rPr lang="ru-RU" sz="2400" b="1" dirty="0" smtClean="0"/>
              <a:t>!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0" y="1701989"/>
            <a:ext cx="5691116" cy="37940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80" y="5710448"/>
            <a:ext cx="5764475" cy="38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Игры, досуги, кружки,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 дружное общение…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Самостоятельно играем-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r>
              <a:rPr lang="ru-RU" sz="3200" b="1" dirty="0">
                <a:solidFill>
                  <a:srgbClr val="FF0000"/>
                </a:solidFill>
              </a:rPr>
              <a:t> до самозабвения! 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21" y="2442107"/>
            <a:ext cx="6449831" cy="4299887"/>
          </a:xfrm>
        </p:spPr>
      </p:pic>
      <p:pic>
        <p:nvPicPr>
          <p:cNvPr id="8194" name="Picture 2" descr="http://img1.liveinternet.ru/images/attach/c/2/64/65/64065683_1284580333_0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81" y="6278799"/>
            <a:ext cx="4274479" cy="362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3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182" y="226503"/>
            <a:ext cx="6106733" cy="40711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570" y="5243602"/>
            <a:ext cx="6045958" cy="4030639"/>
          </a:xfrm>
          <a:prstGeom prst="rect">
            <a:avLst/>
          </a:prstGeom>
        </p:spPr>
      </p:pic>
      <p:pic>
        <p:nvPicPr>
          <p:cNvPr id="12292" name="Picture 4" descr="https://avatars.mds.yandex.net/get-pdb/231404/304b799a-f7da-4485-a90f-de063aa20057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62" y="3977525"/>
            <a:ext cx="5944974" cy="154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8" y="333474"/>
            <a:ext cx="6325898" cy="4217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28" y="4901620"/>
            <a:ext cx="6370092" cy="4246728"/>
          </a:xfrm>
          <a:prstGeom prst="rect">
            <a:avLst/>
          </a:prstGeom>
        </p:spPr>
      </p:pic>
      <p:pic>
        <p:nvPicPr>
          <p:cNvPr id="11266" name="Picture 2" descr="https://avatanplus.com/files/resources/original/58849a9b08486159c5fbed9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732" y="2442106"/>
            <a:ext cx="3225631" cy="322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9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3" y="300143"/>
            <a:ext cx="6530615" cy="43537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533" y="5096727"/>
            <a:ext cx="6386513" cy="4257675"/>
          </a:xfrm>
          <a:prstGeom prst="rect">
            <a:avLst/>
          </a:prstGeom>
        </p:spPr>
      </p:pic>
      <p:pic>
        <p:nvPicPr>
          <p:cNvPr id="10242" name="Picture 2" descr="https://avatars.mds.yandex.net/get-pdb/231404/304b799a-f7da-4485-a90f-de063aa20057/s1200?webp=fals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4" y="3759903"/>
            <a:ext cx="6876792" cy="178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2796"/>
            <a:ext cx="3684896" cy="5527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2608" y="3671248"/>
            <a:ext cx="3956696" cy="593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s://www.arinasorokina.ru/wp-content/uploads/2012/05/clipart-2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649" y="359273"/>
            <a:ext cx="3449351" cy="394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34158/e7bfe2f6-057e-4dcc-9c9b-933b897f306a/s80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0673" y="5886617"/>
            <a:ext cx="3529322" cy="35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Мы уходим на прогулку,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будем воздухом дышать!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Потихоньку маму с папой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 станем вместе поджидать!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69" y="2551288"/>
            <a:ext cx="6479261" cy="4859445"/>
          </a:xfrm>
        </p:spPr>
      </p:pic>
      <p:pic>
        <p:nvPicPr>
          <p:cNvPr id="13314" name="Picture 2" descr="http://ds04.infourok.ru/uploads/ex/02e2/000323a9-04049d70/hello_html_1228a19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775789"/>
            <a:ext cx="6787249" cy="16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7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 descr="https://ds02.infourok.ru/uploads/ex/12db/00047faa-46446825/hello_html_m70b8c5f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47865"/>
            <a:ext cx="6858000" cy="10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7727" y="1564944"/>
            <a:ext cx="4781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Лесные сказки 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«ДРУЗЬЯ»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4344" name="Picture 8" descr="http://ped-kopilka.ru/upload/blogs2/2016/4/43275_e57bd80a2a2a2f41ab325fb8d58e2c35.jp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727" y="3874788"/>
            <a:ext cx="5047491" cy="504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ds02.infourok.ru/uploads/ex/12db/00047faa-46446825/hello_html_m70b8c5f1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57852"/>
            <a:ext cx="6858000" cy="102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7481" y="953923"/>
            <a:ext cx="39181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Сказка </a:t>
            </a:r>
          </a:p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про микроб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362" name="Picture 2" descr="http://img1.liveinternet.ru/images/attach/c/11/115/167/115167337__15___6_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2296" y="3134767"/>
            <a:ext cx="5133408" cy="50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ru-RU" b="1" dirty="0">
                <a:solidFill>
                  <a:srgbClr val="FF0000"/>
                </a:solidFill>
              </a:rPr>
              <a:t>Всем зарядку делать надо,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Много пользы от нее,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А здоровье – вот награда,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За усердие твое!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90" y="2442107"/>
            <a:ext cx="6112823" cy="4075215"/>
          </a:xfrm>
          <a:prstGeom prst="rect">
            <a:avLst/>
          </a:prstGeom>
        </p:spPr>
      </p:pic>
      <p:pic>
        <p:nvPicPr>
          <p:cNvPr id="7" name="Picture 2" descr="http://perfum-online.by/image/data/News/what-is-a-health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6835" y="6517322"/>
            <a:ext cx="3466531" cy="297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86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134" y="-198002"/>
            <a:ext cx="5915025" cy="1914702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Есть время книжку почитать,</a:t>
            </a:r>
            <a:b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Отдохнуть и погулять!</a:t>
            </a: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69" y="829595"/>
            <a:ext cx="6032953" cy="452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69" y="5160204"/>
            <a:ext cx="5973990" cy="448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89" y="135572"/>
            <a:ext cx="6338745" cy="475405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75" y="5035118"/>
            <a:ext cx="6174972" cy="463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2" y="4912288"/>
            <a:ext cx="6037351" cy="45280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38" y="132229"/>
            <a:ext cx="6159675" cy="461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223973"/>
            <a:ext cx="5915025" cy="4436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45" y="4963673"/>
            <a:ext cx="6032310" cy="45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223973"/>
            <a:ext cx="5915025" cy="44362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8" y="4918093"/>
            <a:ext cx="6038494" cy="45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6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Ты, дружок, меня послушай,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Очень важно не забыть: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Прежде чем садишься кушать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Руки с мылом нужно мыть!</a:t>
            </a:r>
          </a:p>
        </p:txBody>
      </p:sp>
      <p:pic>
        <p:nvPicPr>
          <p:cNvPr id="6146" name="Picture 2" descr="http://img0.liveinternet.ru/images/attach/c/11/115/280/115280864_3R1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237" y="7005979"/>
            <a:ext cx="4077525" cy="27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1gp.by/images/067522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051" y="2442107"/>
            <a:ext cx="6563898" cy="436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49</Words>
  <Application>Microsoft Office PowerPoint</Application>
  <PresentationFormat>Лист A4 (210x297 мм)</PresentationFormat>
  <Paragraphs>15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Тема Office</vt:lpstr>
      <vt:lpstr>Презентация PowerPoint</vt:lpstr>
      <vt:lpstr> Вот и утро.  Просыпайся!  Поднимайся, не ленись! Одевайся, умывайся.    На зарядку становись!  </vt:lpstr>
      <vt:lpstr>Всем зарядку делать надо, Много пользы от нее, А здоровье – вот награда, За усердие твое! </vt:lpstr>
      <vt:lpstr>Есть время книжку почитать, Отдохнуть и погулять!  </vt:lpstr>
      <vt:lpstr>Презентация PowerPoint</vt:lpstr>
      <vt:lpstr>Презентация PowerPoint</vt:lpstr>
      <vt:lpstr>Презентация PowerPoint</vt:lpstr>
      <vt:lpstr>Презентация PowerPoint</vt:lpstr>
      <vt:lpstr>Ты, дружок, меня послушай, Очень важно не забыть: Прежде чем садишься кушать Руки с мылом нужно мыть!</vt:lpstr>
      <vt:lpstr>Презентация PowerPoint</vt:lpstr>
      <vt:lpstr>Презентация PowerPoint</vt:lpstr>
      <vt:lpstr>Презентация PowerPoint</vt:lpstr>
      <vt:lpstr>Нас дежурные к обеду от игры уже зовут! Всё мы скушаем, конечно,  что на стол нам подадут!</vt:lpstr>
      <vt:lpstr>Презентация PowerPoint</vt:lpstr>
      <vt:lpstr>Презентация PowerPoint</vt:lpstr>
      <vt:lpstr>Презентация PowerPoint</vt:lpstr>
      <vt:lpstr>Сон подкрался незаметно, одеялом всех укрыл… И мальчишкам, и девчонкам  сны на память подарил!  </vt:lpstr>
      <vt:lpstr>Презентация PowerPoint</vt:lpstr>
      <vt:lpstr>Презентация PowerPoint</vt:lpstr>
      <vt:lpstr>Игры, досуги, кружки,  дружное общение… Самостоятельно играем-  до самозабвения!  </vt:lpstr>
      <vt:lpstr>Презентация PowerPoint</vt:lpstr>
      <vt:lpstr>Презентация PowerPoint</vt:lpstr>
      <vt:lpstr>Презентация PowerPoint</vt:lpstr>
      <vt:lpstr>Презентация PowerPoint</vt:lpstr>
      <vt:lpstr>Мы уходим на прогулку, будем воздухом дышать! Потихоньку маму с папой  станем вместе поджидать!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cp:lastPrinted>2017-11-14T14:57:38Z</cp:lastPrinted>
  <dcterms:created xsi:type="dcterms:W3CDTF">2017-11-14T13:20:48Z</dcterms:created>
  <dcterms:modified xsi:type="dcterms:W3CDTF">2017-11-15T05:24:10Z</dcterms:modified>
</cp:coreProperties>
</file>