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82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7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04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026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6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251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36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99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9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0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1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4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7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8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77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8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7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944764-10B9-406F-8A06-B59561C64565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F68D1A-F74C-4D70-8CB8-E72AC3D00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90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4406" y="1827480"/>
            <a:ext cx="83002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амообразованию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тему: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«Игра, как средство общения детей.»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0581" y="193964"/>
            <a:ext cx="8147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№19 дошкольное отделение «Березка»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4518" y="4589077"/>
            <a:ext cx="54132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Наумкина Екатерина Анатольевна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6181" y="636578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2022-2023 уч. год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8584" y="969818"/>
            <a:ext cx="132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3382" y="2341418"/>
            <a:ext cx="829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 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связана со всеми сторонами воспитательной и образовательной работы детского сада. В ней отражаются и развиваются полученные знания и умения, закрепляются правила поведения, к которым приучают детей в жизни.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18" y="-409575"/>
            <a:ext cx="12399818" cy="7677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175" y="1543049"/>
            <a:ext cx="39617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изучить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возможности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игры, как средство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формирования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навыков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общения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детей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дошкольного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возраста.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91262" y="53497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-наполнить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игровую деятельность детей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активно-деятельным и эмоционально комфортным содержанием;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-выявить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возможности детей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посредством игр;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-сформировать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«игровой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культуры»;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-создать условия для активизации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партнерского сотрудничества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детьми;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-расширить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 ребенка посредством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-развить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</a:p>
        </p:txBody>
      </p:sp>
    </p:spTree>
    <p:extLst>
      <p:ext uri="{BB962C8B-B14F-4D97-AF65-F5344CB8AC3E}">
        <p14:creationId xmlns:p14="http://schemas.microsoft.com/office/powerpoint/2010/main" val="38756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8109" y="3131128"/>
            <a:ext cx="5970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«Научись любить и понимать людей,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рядом с тобой всегда будут друзья».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133600"/>
            <a:ext cx="368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Актуальность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9928" y="1219200"/>
            <a:ext cx="200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00510" y="1748513"/>
            <a:ext cx="133930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школа социальных отношений, в которой человек усваивает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и культурного поведения.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Ребенку, который не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доиграл в детстве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будет труднее налаживать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людьми, чем детям, имеющим богатый жизненный опыт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сверстниками. В процессе игровой деятельности ярко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особенности детей. В игре происходит то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дает нам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 это самосовершенствование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 лучше.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игровой деятельности придается большое значение.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важное место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ребенка.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является для детей необходимой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психических процессов и функций,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для овладения социальным опытом.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1"/>
            <a:ext cx="12191999" cy="6883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0582" y="1939636"/>
            <a:ext cx="7157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воспитания и обучения в детском саду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 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дошкольников:</a:t>
            </a:r>
          </a:p>
        </p:txBody>
      </p:sp>
    </p:spTree>
    <p:extLst>
      <p:ext uri="{BB962C8B-B14F-4D97-AF65-F5344CB8AC3E}">
        <p14:creationId xmlns:p14="http://schemas.microsoft.com/office/powerpoint/2010/main" val="1499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056" y="387928"/>
            <a:ext cx="3181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-Подвижные игры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6"/>
          <a:stretch/>
        </p:blipFill>
        <p:spPr>
          <a:xfrm rot="5400000">
            <a:off x="-321368" y="2551949"/>
            <a:ext cx="4308766" cy="3666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/>
          <a:stretch/>
        </p:blipFill>
        <p:spPr>
          <a:xfrm rot="5400000">
            <a:off x="8099538" y="396413"/>
            <a:ext cx="4253343" cy="39315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31673" y="1302327"/>
            <a:ext cx="40732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 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сознательная, активная, эмоционально окрашенная деятельность ребенка, характеризующаяся точным и своевременным выполнением заданий, связанных с обязательными для всех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играющих правилами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Подвижные игры, прежде всего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физического воспитания детей. Они дают возможность развивать и совершенствовать их движения, упражняется в беге, прыжках, лазанье, бросанье, ловле и т. д. 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7091" y="235527"/>
            <a:ext cx="3487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-Дидактические игры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747"/>
            <a:ext cx="4482257" cy="3352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27" y="3667359"/>
            <a:ext cx="4265473" cy="3190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6074" y="1049481"/>
            <a:ext cx="668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одно из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воспитания и обучения детей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для дошкольников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способ познания окружающего.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 изучает цвета, форму, свойства материала, пространственные отношения, числовые отношения, изучает растения, животных».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329" y="4402280"/>
            <a:ext cx="6262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— незаменимое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обучения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детей преодолению различных затруднений в умственной и нравственной их деятельности. Эти игры таят в себе большие возможности и воспитательного воздействия на детей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содержательнее игровое действие и правила дидактических игр, тем активнее действует ребенок.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9054" y="166255"/>
            <a:ext cx="3968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-Сюжетно-ролевые игры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5700" y="4113027"/>
            <a:ext cx="3140672" cy="2349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2716" y="341742"/>
            <a:ext cx="3593215" cy="2687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1558" y="3907562"/>
            <a:ext cx="3375759" cy="2525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6292" y="3866874"/>
            <a:ext cx="3465055" cy="2517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2832" y="366032"/>
            <a:ext cx="2905199" cy="2173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7165" y="957263"/>
            <a:ext cx="6949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 </a:t>
            </a:r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игра-первая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проба социальных сил и первое их испытание. </a:t>
            </a:r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сюжетная игра-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любимый вид деятельности </a:t>
            </a:r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именно в ней максимально разворачиваются их способности. Задача педагога состоит в том, чтобы сделать игру содержанием детской жизни,раскрыть малышам многообразие мира игры.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7928" y="278250"/>
            <a:ext cx="4521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-Театрализованные игры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28889" r="17662"/>
          <a:stretch/>
        </p:blipFill>
        <p:spPr>
          <a:xfrm>
            <a:off x="7121236" y="3371850"/>
            <a:ext cx="5070764" cy="3486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867" t="4045" r="15308"/>
          <a:stretch/>
        </p:blipFill>
        <p:spPr>
          <a:xfrm>
            <a:off x="0" y="0"/>
            <a:ext cx="4052388" cy="3643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40" y="1011381"/>
            <a:ext cx="7315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способствует развитию творческих способностей и познавательной активности детей, нравственном развитию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формированию познавательного воображения (проявляющемуся прежде всего в развитии логико-символической функции ребенка) и эффективного воображения (способствующего пониманию ребенком смыслов человеческих отношений, адекватному эмоциональному реагированию.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18" y="4207739"/>
            <a:ext cx="4552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Участвуя в театрализованных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дети становятся участниками разных событий из жизни людей, животных, растений, что дает им возможность глубже познать окружающий мир. Одновременно театрализованная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прививает ребенку устойчивый интерес к родной культуре, литературе, театру.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151</Words>
  <Application>Microsoft Office PowerPoint</Application>
  <PresentationFormat>Широкоэкранный</PresentationFormat>
  <Paragraphs>60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79262</dc:creator>
  <cp:lastModifiedBy>79262</cp:lastModifiedBy>
  <cp:revision>19</cp:revision>
  <dcterms:created xsi:type="dcterms:W3CDTF">2023-05-24T11:44:19Z</dcterms:created>
  <dcterms:modified xsi:type="dcterms:W3CDTF">2023-05-30T19:03:13Z</dcterms:modified>
</cp:coreProperties>
</file>