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3" r:id="rId5"/>
    <p:sldId id="271" r:id="rId6"/>
    <p:sldId id="272" r:id="rId7"/>
    <p:sldId id="275" r:id="rId8"/>
    <p:sldId id="276" r:id="rId9"/>
    <p:sldId id="27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06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44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035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91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91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83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933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48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08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913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966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F460-219A-4771-B649-63FB893A8E8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BDCA-E786-4191-ADF8-4B76FC546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0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4889"/>
          <a:stretch/>
        </p:blipFill>
        <p:spPr>
          <a:xfrm>
            <a:off x="640580" y="2825146"/>
            <a:ext cx="10467703" cy="2407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6901" y="714103"/>
            <a:ext cx="91623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«Развитие мелкой моторики как средства формирования речевых навыков у дошкольников»</a:t>
            </a:r>
            <a:endParaRPr lang="ru-RU" sz="4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5317" y="5981075"/>
            <a:ext cx="485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Медведева Татьяна Александровна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3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53306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96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77558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TextBox 2"/>
          <p:cNvSpPr txBox="1"/>
          <p:nvPr/>
        </p:nvSpPr>
        <p:spPr>
          <a:xfrm>
            <a:off x="679269" y="853440"/>
            <a:ext cx="113211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Актуальность работы</a:t>
            </a:r>
            <a:r>
              <a:rPr lang="ru-RU" sz="3200" dirty="0" smtClean="0"/>
              <a:t>: </a:t>
            </a:r>
          </a:p>
          <a:p>
            <a:pPr algn="ctr"/>
            <a:endParaRPr lang="ru-RU" sz="3200" dirty="0" smtClean="0"/>
          </a:p>
          <a:p>
            <a:r>
              <a:rPr lang="ru-RU" sz="2800" dirty="0" smtClean="0"/>
              <a:t>по развитию мелкой моторики детей дошкольного возраста обусловлена возрастными психологическими  и физиологическими особенностями детей: в дошкольном возрасте интенсивно развиваются структуры и функции головного мозга ребенка, что расширяет его возможности в познании окружающего мира.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9585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771" y="66584"/>
            <a:ext cx="1071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использую следующие методы: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8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46766" y="124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606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28503" y="148046"/>
            <a:ext cx="954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3337" y="383178"/>
            <a:ext cx="919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/>
              <a:t>Цель:</a:t>
            </a:r>
          </a:p>
          <a:p>
            <a:r>
              <a:rPr lang="ru-RU" sz="2800" dirty="0" smtClean="0"/>
              <a:t>Формировать </a:t>
            </a:r>
            <a:r>
              <a:rPr lang="ru-RU" sz="2800" dirty="0"/>
              <a:t>речевую деятельность детей младшего </a:t>
            </a:r>
            <a:r>
              <a:rPr lang="ru-RU" sz="2800" dirty="0" smtClean="0"/>
              <a:t>  дошкольного возраста через </a:t>
            </a:r>
            <a:r>
              <a:rPr lang="ru-RU" sz="2800" dirty="0"/>
              <a:t>развитие мелкой моторики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3337" y="2481942"/>
            <a:ext cx="9194400" cy="361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/>
              <a:t>Задачи: </a:t>
            </a:r>
          </a:p>
          <a:p>
            <a:r>
              <a:rPr lang="ru-RU" sz="2800" dirty="0"/>
              <a:t>1. Активизировать словарь детей посредствам мелкой моторики рук; </a:t>
            </a:r>
          </a:p>
          <a:p>
            <a:r>
              <a:rPr lang="ru-RU" sz="2800" dirty="0"/>
              <a:t>2. Развивать мелкую;</a:t>
            </a:r>
          </a:p>
          <a:p>
            <a:r>
              <a:rPr lang="ru-RU" sz="2800" dirty="0"/>
              <a:t>3. Развивать согласованные движения пальцев обеих рук при выполнении пальчиковых </a:t>
            </a:r>
            <a:r>
              <a:rPr lang="ru-RU" sz="2800" dirty="0" smtClean="0"/>
              <a:t>игр;</a:t>
            </a:r>
          </a:p>
          <a:p>
            <a:r>
              <a:rPr lang="ru-RU" sz="2800" dirty="0" smtClean="0"/>
              <a:t>4. Воспитывать </a:t>
            </a:r>
            <a:r>
              <a:rPr lang="ru-RU" sz="2800" dirty="0"/>
              <a:t>интерес детей к играм и упражнениям на </a:t>
            </a:r>
            <a:r>
              <a:rPr lang="ru-RU" sz="2800" dirty="0" smtClean="0"/>
              <a:t>                         </a:t>
            </a:r>
            <a:r>
              <a:rPr lang="ru-RU" sz="2800" dirty="0"/>
              <a:t> </a:t>
            </a:r>
            <a:r>
              <a:rPr lang="ru-RU" sz="2800" dirty="0" smtClean="0"/>
              <a:t>                       развитие </a:t>
            </a:r>
            <a:r>
              <a:rPr lang="ru-RU" sz="2800" dirty="0"/>
              <a:t>мелкой моторики </a:t>
            </a:r>
          </a:p>
        </p:txBody>
      </p:sp>
    </p:spTree>
    <p:extLst>
      <p:ext uri="{BB962C8B-B14F-4D97-AF65-F5344CB8AC3E}">
        <p14:creationId xmlns="" xmlns:p14="http://schemas.microsoft.com/office/powerpoint/2010/main" val="10836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771" y="66584"/>
            <a:ext cx="1071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использую следующие методы: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968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6766" y="124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03567" y="133167"/>
            <a:ext cx="699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использую следующие методы: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8606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58448" y="850014"/>
            <a:ext cx="9904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мячом с шипами и массажером Су-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Джоку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30530_10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90338"/>
            <a:ext cx="3582649" cy="2686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45574" y="1528997"/>
            <a:ext cx="49917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Поскольку на ладони находится множество биологически активных точек, эффективными способам их стимуляции является массаж специальным шариком. Прокатывая шарики между ладонями, дети массируют мышцы рук .</a:t>
            </a:r>
          </a:p>
          <a:p>
            <a:r>
              <a:rPr lang="ru-RU" dirty="0" smtClean="0"/>
              <a:t>Воздействуя на точки шариками Су - </a:t>
            </a:r>
            <a:r>
              <a:rPr lang="ru-RU" dirty="0" err="1" smtClean="0"/>
              <a:t>Джок</a:t>
            </a:r>
            <a:r>
              <a:rPr lang="ru-RU" dirty="0" smtClean="0"/>
              <a:t> происходит </a:t>
            </a:r>
            <a:r>
              <a:rPr lang="ru-RU" b="1" dirty="0" err="1" smtClean="0"/>
              <a:t>оздоравливание</a:t>
            </a:r>
            <a:r>
              <a:rPr lang="ru-RU" b="1" dirty="0" smtClean="0"/>
              <a:t> всего организма и развитие мелкой моторики рук</a:t>
            </a:r>
            <a:r>
              <a:rPr lang="ru-RU" dirty="0" smtClean="0"/>
              <a:t>. Развивая мелкую моторику, мы активизируем соседние зоны мозга, отвечающие за речь. А формирование речи способствует развитию мышления.</a:t>
            </a:r>
          </a:p>
          <a:p>
            <a:r>
              <a:rPr lang="ru-RU" dirty="0" smtClean="0"/>
              <a:t>Воздействуя на эти точки, можно стимулировать не только развитие мелких мышц и речи, но и достигнуть оздоровительных эффектов для организма в целом</a:t>
            </a:r>
          </a:p>
          <a:p>
            <a:endParaRPr lang="ru-RU" dirty="0" smtClean="0"/>
          </a:p>
        </p:txBody>
      </p:sp>
      <p:pic>
        <p:nvPicPr>
          <p:cNvPr id="12" name="Рисунок 11" descr="IMG_20230531_171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2708" y="2033249"/>
            <a:ext cx="3087974" cy="4117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95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771" y="66584"/>
            <a:ext cx="1071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использую следующие методы: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8"/>
            <a:ext cx="124118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6766" y="124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606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97540" y="0"/>
            <a:ext cx="50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Складывание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мозайки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7" name="Рисунок 6" descr="IMG_20230530_095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0775" y="834036"/>
            <a:ext cx="4225665" cy="5634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1036" y="839449"/>
            <a:ext cx="58911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“Мозаика” – это оригинальная, увлекательная, развивающая игра для детей всех возрастов, совмещающая в себе элементы конструктора, настольной игры, головоломки и набора для творчества.</a:t>
            </a:r>
          </a:p>
          <a:p>
            <a:r>
              <a:rPr lang="ru-RU" dirty="0" smtClean="0"/>
              <a:t>мозаика развивает мелкую моторику рук</a:t>
            </a:r>
          </a:p>
          <a:p>
            <a:r>
              <a:rPr lang="ru-RU" dirty="0" smtClean="0"/>
              <a:t>развивает и совершенствует сенсорные эталоны (цвет, форма)</a:t>
            </a:r>
          </a:p>
          <a:p>
            <a:r>
              <a:rPr lang="ru-RU" dirty="0" smtClean="0"/>
              <a:t>развивает психические процессы: внимание, память, мышление, воображение, фантазию, речь</a:t>
            </a:r>
          </a:p>
          <a:p>
            <a:r>
              <a:rPr lang="ru-RU" dirty="0" smtClean="0"/>
              <a:t>развивает познавательную активность детей</a:t>
            </a:r>
          </a:p>
          <a:p>
            <a:r>
              <a:rPr lang="ru-RU" dirty="0" smtClean="0"/>
              <a:t>развивает конструктивные способности</a:t>
            </a:r>
          </a:p>
          <a:p>
            <a:r>
              <a:rPr lang="ru-RU" dirty="0" smtClean="0"/>
              <a:t>развивает математические способности у детей:</a:t>
            </a:r>
          </a:p>
          <a:p>
            <a:r>
              <a:rPr lang="ru-RU" dirty="0" smtClean="0"/>
              <a:t>вырабатывает у детей художественный вкус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20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771" y="66584"/>
            <a:ext cx="1071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использую следующие методы: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6766" y="124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606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28503" y="148046"/>
            <a:ext cx="954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  <a:r>
              <a:rPr lang="ru-RU" sz="3200" dirty="0" smtClean="0"/>
              <a:t>Игры с застежками, шнурками, пуговицами: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_20230530_095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4460"/>
            <a:ext cx="3835920" cy="4519534"/>
          </a:xfrm>
          <a:prstGeom prst="rect">
            <a:avLst/>
          </a:prstGeom>
        </p:spPr>
      </p:pic>
      <p:pic>
        <p:nvPicPr>
          <p:cNvPr id="9" name="Рисунок 8" descr="IMG_20230529_160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4250" y="839450"/>
            <a:ext cx="4081073" cy="4601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69835" y="856357"/>
            <a:ext cx="413728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способствовать развитию мелкой моторики, координации движения, внимания, фантазии, усидчивости, творческого и логического мышления, самостоятельности; помогать в освоении бытовой деятельности; способствовать формированию умений и навыков открывания и закрывания различных замков и задвижек, молний, щеколд.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рук, логику и мышление;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изучению различных цветов;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причинно-следственные связи;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самостоятельность и познавательную активность;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произвольности (умение играть по правилам и выполнять инструкции).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771" y="66584"/>
            <a:ext cx="1071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использую следующие методы: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872" y="0"/>
            <a:ext cx="123868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6766" y="124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606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28503" y="148046"/>
            <a:ext cx="954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</a:t>
            </a:r>
            <a:r>
              <a:rPr lang="ru-RU" sz="3200" b="1" dirty="0" smtClean="0"/>
              <a:t>Собираем бусы  </a:t>
            </a:r>
            <a:endParaRPr lang="ru-RU" sz="3200" b="1" dirty="0"/>
          </a:p>
        </p:txBody>
      </p:sp>
      <p:pic>
        <p:nvPicPr>
          <p:cNvPr id="7" name="Рисунок 6" descr="IMG_20230530_095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5469" y="1243767"/>
            <a:ext cx="4210675" cy="56142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5417" y="1154243"/>
            <a:ext cx="35676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правильно определять и называть основные цвета (красный, желтый).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пальцев рук.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эмоциональную отзывчивость, желание помогать другим.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Материал: сказочный персонаж, бусинки(красные, желтые), шнурки разных цветов.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7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771" y="66584"/>
            <a:ext cx="1071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использую следующие методы: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8"/>
            <a:ext cx="124268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6766" y="124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606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28503" y="148046"/>
            <a:ext cx="954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</a:t>
            </a:r>
            <a:r>
              <a:rPr lang="ru-RU" sz="3200" b="1" dirty="0" smtClean="0"/>
              <a:t>Сухой бассейн с крупами  </a:t>
            </a:r>
            <a:endParaRPr lang="ru-RU" sz="3200" b="1" dirty="0"/>
          </a:p>
        </p:txBody>
      </p:sp>
      <p:pic>
        <p:nvPicPr>
          <p:cNvPr id="7" name="Рисунок 6" descr="IMG_20230530_095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5667" y="923977"/>
            <a:ext cx="4450517" cy="59340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5928" y="1169233"/>
            <a:ext cx="5141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Сухой бассейн также может служить средством для развития и коррекции нарушений дыхания, координационных способностей не только у детей, но и у взрослых. Погружение рук в сухой бассейн позволяет лучше почувствовать его, создает мягкий массажный эффект, обеспечивая мышечную релаксацию. К тому же сухие бассейны создают непередаваемую атмосферу радости и веселья. Любому ребенку понравятся развлечения в сухом бассейне. Давайте подарим нашим малышам минуты смеха и новые ощущения!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7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771" y="66584"/>
            <a:ext cx="1071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 использую следующие методы: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6766" y="124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606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28503" y="148046"/>
            <a:ext cx="983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Заключение</a:t>
            </a:r>
            <a:r>
              <a:rPr lang="ru-RU" sz="3200" b="1" dirty="0" smtClean="0">
                <a:solidFill>
                  <a:srgbClr val="FF0000"/>
                </a:solidFill>
              </a:rPr>
              <a:t>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366" y="1614658"/>
            <a:ext cx="110076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Упражнения по развитию мелкой моторики приносят тройную пользу ребенку: кисти рук приобретают</a:t>
            </a:r>
          </a:p>
          <a:p>
            <a:r>
              <a:rPr lang="ru-RU" sz="3600" dirty="0" smtClean="0"/>
              <a:t> хорошую подвижность, гибкость, исчезает скованность движений руки, подготавливают к овладению письмом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7060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442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Александр</cp:lastModifiedBy>
  <cp:revision>29</cp:revision>
  <dcterms:created xsi:type="dcterms:W3CDTF">2018-05-16T03:07:04Z</dcterms:created>
  <dcterms:modified xsi:type="dcterms:W3CDTF">2023-05-31T14:25:11Z</dcterms:modified>
</cp:coreProperties>
</file>