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DCE1-F565-4304-9FD8-5AE4437CAF57}" type="datetimeFigureOut">
              <a:rPr lang="ru-RU" smtClean="0"/>
              <a:pPr/>
              <a:t>вс 28.05.23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F54B-43E0-4899-8B94-7D9421E05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20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Самообразование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Тема: Развитие речи детей через дидактические игры 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9144000" cy="2285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Выполнила: Макарова Л.В.</a:t>
            </a:r>
          </a:p>
          <a:p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Воспитатель МБДОУ №52 «Берёзка»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2022 – 2023 гг.  г. Мытищи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Цель: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способствовать обогащению словаря детей, знакомить с тематическими группами слов, учить правильно произносить звуки русского языка и вводить их в речь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/>
              <a:t>- обеспечивать стилистическую грамотность звучащего слова;</a:t>
            </a:r>
            <a:br>
              <a:rPr lang="ru-RU" sz="2800" dirty="0"/>
            </a:br>
            <a:r>
              <a:rPr lang="ru-RU" sz="2800" dirty="0"/>
              <a:t>- работать над неясностью и торопливостью речи;</a:t>
            </a:r>
            <a:br>
              <a:rPr lang="ru-RU" sz="2800" dirty="0"/>
            </a:br>
            <a:r>
              <a:rPr lang="ru-RU" sz="2800" dirty="0"/>
              <a:t>- приобщать детей к словесному искусству.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929322" cy="685800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Дидактические игры по развитию речи как форма обучения детей содержит два начала: учебное (познавательное) и игровое (занимательное).</a:t>
            </a:r>
          </a:p>
          <a:p>
            <a:r>
              <a:rPr lang="ru-RU" sz="3000" dirty="0">
                <a:solidFill>
                  <a:schemeClr val="tx1"/>
                </a:solidFill>
              </a:rPr>
              <a:t>Задача воспитателя заключается в том, чтобы вызвать у детей интерес к игре, подобрать такие варианты игры, где дети смогли бы активно обогатить свой словарь. Дидактическая игра является широко распространенным методом словарной работы с детьми дошкольного возраста.</a:t>
            </a:r>
          </a:p>
          <a:p>
            <a:r>
              <a:rPr lang="ru-RU" sz="3000" dirty="0">
                <a:solidFill>
                  <a:schemeClr val="tx1"/>
                </a:solidFill>
              </a:rPr>
              <a:t>Таким образом, особенностью дидактической игры по развитию речи и её завершающим концом является результат, которой определяется дидактической задачей, игровой задачей, игровыми действиями и правилами и которой воспитатель предвидит, используя ту или иную игру.</a:t>
            </a:r>
          </a:p>
          <a:p>
            <a:endParaRPr lang="ru-RU" dirty="0"/>
          </a:p>
        </p:txBody>
      </p:sp>
      <p:pic>
        <p:nvPicPr>
          <p:cNvPr id="4" name="Содержимое 3" descr="56910_28238062a83e1090b43c94108115954a.jpeg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49950" y="1643063"/>
            <a:ext cx="31940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Игра учит детей находить парные картинки, объединённые по определённому признаку, развивает логическое мышление, учит самостоятельно рассуждать, совершенствует мелкую моторику рук</a:t>
            </a:r>
            <a:endParaRPr lang="ru-RU" sz="2400" dirty="0"/>
          </a:p>
        </p:txBody>
      </p:sp>
      <p:pic>
        <p:nvPicPr>
          <p:cNvPr id="4" name="Содержимое 3" descr="дети пазлы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дети пазл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«Расскажи сказку последовательно»</a:t>
            </a:r>
            <a:endParaRPr lang="ru-RU" dirty="0"/>
          </a:p>
        </p:txBody>
      </p:sp>
      <p:pic>
        <p:nvPicPr>
          <p:cNvPr id="5" name="Содержимое 4" descr="дети сказки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дети сказ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Дидактическая игра «Заучи стишок про фигуру» развивает </a:t>
            </a:r>
            <a:r>
              <a:rPr lang="ru-RU" sz="2400" dirty="0" err="1" smtClean="0"/>
              <a:t>речь,память</a:t>
            </a:r>
            <a:r>
              <a:rPr lang="ru-RU" sz="2400" dirty="0" smtClean="0"/>
              <a:t>, зрительное восприятие, учит соотносить цветное изображение с контурным, смотреть на один и тот же предмет с разных точек зрения</a:t>
            </a:r>
            <a:endParaRPr lang="ru-RU" sz="2400" dirty="0"/>
          </a:p>
        </p:txBody>
      </p:sp>
      <p:pic>
        <p:nvPicPr>
          <p:cNvPr id="5" name="Содержимое 4" descr="дети палки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дети пал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14488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Дидактическая игра «Опиши свой дом»</a:t>
            </a:r>
            <a:endParaRPr lang="ru-RU" sz="3600" dirty="0"/>
          </a:p>
        </p:txBody>
      </p:sp>
      <p:pic>
        <p:nvPicPr>
          <p:cNvPr id="5" name="Содержимое 4" descr="домм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доммммм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3357586" cy="628652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Игры </a:t>
            </a:r>
            <a:r>
              <a:rPr lang="ru-RU" sz="2000" dirty="0"/>
              <a:t>направлены на развитие связной  речи, грамматического и лексического строя речи, фонетико-фонематического строя речи старших дошкольников. Эти игры можно проводить воспитателями в дошкольных образовательных учреждениях,  как в непосредственной образовательной деятельности, так и в режимных моментах, самостоятельной деятельности детей и т.д. Также игры рекомендованы родителям для проведения игр в домашних условиях.</a:t>
            </a:r>
          </a:p>
        </p:txBody>
      </p:sp>
      <p:pic>
        <p:nvPicPr>
          <p:cNvPr id="9" name="Содержимое 8" descr="иг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357298"/>
            <a:ext cx="4525963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21385856_21-phonoteka_org-p-fon-dlya-prezentatsii-spasibo-za-vnimanie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Самообразование  Тема: Развитие речи детей через дидактические игры   </vt:lpstr>
      <vt:lpstr>Цель: способствовать обогащению словаря детей, знакомить с тематическими группами слов, учить правильно произносить звуки русского языка и вводить их в речь.</vt:lpstr>
      <vt:lpstr> </vt:lpstr>
      <vt:lpstr>Игра учит детей находить парные картинки, объединённые по определённому признаку, развивает логическое мышление, учит самостоятельно рассуждать, совершенствует мелкую моторику рук</vt:lpstr>
      <vt:lpstr>Дидактическая игра «Расскажи сказку последовательно»</vt:lpstr>
      <vt:lpstr>Дидактическая игра «Заучи стишок про фигуру» развивает речь,память, зрительное восприятие, учит соотносить цветное изображение с контурным, смотреть на один и тот же предмет с разных точек зрения</vt:lpstr>
      <vt:lpstr>Дидактическая игра «Опиши свой дом»</vt:lpstr>
      <vt:lpstr> Игры направлены на развитие связной  речи, грамматического и лексического строя речи, фонетико-фонематического строя речи старших дошкольников. Эти игры можно проводить воспитателями в дошкольных образовательных учреждениях,  как в непосредственной образовательной деятельности, так и в режимных моментах, самостоятельной деятельности детей и т.д. Также игры рекомендованы родителям для проведения игр в домашних условиях.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 Тема: Развитие речи детей через дидактические игры</dc:title>
  <dc:creator>Alena</dc:creator>
  <cp:lastModifiedBy>Alena</cp:lastModifiedBy>
  <cp:revision>10</cp:revision>
  <dcterms:created xsi:type="dcterms:W3CDTF">2023-05-28T16:16:08Z</dcterms:created>
  <dcterms:modified xsi:type="dcterms:W3CDTF">2023-05-28T17:33:46Z</dcterms:modified>
</cp:coreProperties>
</file>