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7" r:id="rId4"/>
    <p:sldId id="258" r:id="rId5"/>
    <p:sldId id="265" r:id="rId6"/>
    <p:sldId id="269" r:id="rId7"/>
    <p:sldId id="264" r:id="rId8"/>
    <p:sldId id="277" r:id="rId9"/>
    <p:sldId id="276" r:id="rId10"/>
    <p:sldId id="270" r:id="rId11"/>
    <p:sldId id="268" r:id="rId12"/>
    <p:sldId id="263" r:id="rId13"/>
    <p:sldId id="262" r:id="rId14"/>
    <p:sldId id="274" r:id="rId15"/>
    <p:sldId id="261" r:id="rId16"/>
    <p:sldId id="259" r:id="rId17"/>
    <p:sldId id="272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-96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FD4C-E42B-46B9-A1BC-F83E749A83FF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74A86-F231-4869-BE75-62FC0ABD9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177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FD4C-E42B-46B9-A1BC-F83E749A83FF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74A86-F231-4869-BE75-62FC0ABD9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4045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FD4C-E42B-46B9-A1BC-F83E749A83FF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74A86-F231-4869-BE75-62FC0ABD9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404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FD4C-E42B-46B9-A1BC-F83E749A83FF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74A86-F231-4869-BE75-62FC0ABD9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472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FD4C-E42B-46B9-A1BC-F83E749A83FF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74A86-F231-4869-BE75-62FC0ABD9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574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FD4C-E42B-46B9-A1BC-F83E749A83FF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74A86-F231-4869-BE75-62FC0ABD9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607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FD4C-E42B-46B9-A1BC-F83E749A83FF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74A86-F231-4869-BE75-62FC0ABD9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634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FD4C-E42B-46B9-A1BC-F83E749A83FF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74A86-F231-4869-BE75-62FC0ABD9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84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FD4C-E42B-46B9-A1BC-F83E749A83FF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74A86-F231-4869-BE75-62FC0ABD9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834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FD4C-E42B-46B9-A1BC-F83E749A83FF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74A86-F231-4869-BE75-62FC0ABD9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192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FD4C-E42B-46B9-A1BC-F83E749A83FF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74A86-F231-4869-BE75-62FC0ABD9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375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FD4C-E42B-46B9-A1BC-F83E749A83FF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74A86-F231-4869-BE75-62FC0ABD9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366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- AVATAN PLUS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96226" y="528034"/>
            <a:ext cx="9066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Образовательное Учреждение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 № 52 «Березка».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189" y="1558342"/>
            <a:ext cx="1001976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педагогическом совете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Самообразование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чтению детей дошкольного возраста по методике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Н.А. Зайцева.</a:t>
            </a:r>
          </a:p>
          <a:p>
            <a:pPr algn="ctr"/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воспитатель: Крякова Е.Н.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3248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- AVATAN PLUS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89397" y="1043190"/>
            <a:ext cx="67227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аудиозаписи столбики и строчки таблиц, алфавит, под аккомпанемент баяна и балалайки, распеваются на 35 популярных, народных в основном, мелодий. Ритмичное проговаривание, а ещё лучше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пропевание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музыкальным сопровождением — мощное средство воздействия на память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250" y="418562"/>
            <a:ext cx="4515655" cy="60208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0701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- AVATAN PLUS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04799" y="120898"/>
            <a:ext cx="78732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обучения детей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читать, не обязательно знать названия букв. Человек сначала учится писать, а потом читать.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методики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учиться, а играть! » Весь материал подается в игровой форме. Дети с большим удовольствием играют с кубиками, когда – всей группой, когда – поодиночке.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481"/>
          <a:stretch/>
        </p:blipFill>
        <p:spPr>
          <a:xfrm>
            <a:off x="8532251" y="218941"/>
            <a:ext cx="3230987" cy="30379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850"/>
          <a:stretch/>
        </p:blipFill>
        <p:spPr>
          <a:xfrm>
            <a:off x="4912756" y="3429000"/>
            <a:ext cx="3265328" cy="32718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281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- AVATAN PLUS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67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49356" y="584854"/>
            <a:ext cx="6096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0" dirty="0" smtClean="0">
                <a:solidFill>
                  <a:srgbClr val="000000"/>
                </a:solidFill>
                <a:effectLst/>
                <a:latin typeface="Roboto"/>
              </a:rPr>
              <a:t>Главное в методике </a:t>
            </a:r>
            <a:r>
              <a:rPr lang="ru-RU" sz="2000" b="0" dirty="0" err="1" smtClean="0">
                <a:solidFill>
                  <a:srgbClr val="000000"/>
                </a:solidFill>
                <a:effectLst/>
                <a:latin typeface="Roboto"/>
              </a:rPr>
              <a:t>Н.Зайцева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Roboto"/>
              </a:rPr>
              <a:t> — это </a:t>
            </a:r>
            <a:r>
              <a:rPr lang="ru-RU" sz="2000" b="0" dirty="0" err="1" smtClean="0">
                <a:solidFill>
                  <a:srgbClr val="000000"/>
                </a:solidFill>
                <a:effectLst/>
                <a:latin typeface="Roboto"/>
              </a:rPr>
              <a:t>складовой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Roboto"/>
              </a:rPr>
              <a:t> принцип обучения с помощью звучащих кубиков, а это значительно легче, чем по буквам и слогам. Запоминание происходит непроизвольно, ненавязчиво в результате полного раскрепощения позы, поведения, в игре. А игра является одним из мощнейших средств развития ребенка. Быстрые переводы глаз с объекта на объект, непрерывная работа в режиме ближнего, среднего и дальнего зрения, сокращение работы в сидячем положении содействуют профилактике сколиоза и близорукости.</a:t>
            </a:r>
          </a:p>
          <a:p>
            <a:r>
              <a:rPr lang="ru-RU" sz="2000" dirty="0">
                <a:solidFill>
                  <a:srgbClr val="000000"/>
                </a:solidFill>
                <a:latin typeface="Roboto"/>
              </a:rPr>
              <a:t>С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Roboto"/>
              </a:rPr>
              <a:t>клады даются в строгой последовательности. Они легко запоминаются с помощью </a:t>
            </a:r>
            <a:r>
              <a:rPr lang="ru-RU" sz="2000" b="0" dirty="0" err="1" smtClean="0">
                <a:solidFill>
                  <a:srgbClr val="000000"/>
                </a:solidFill>
                <a:effectLst/>
                <a:latin typeface="Roboto"/>
              </a:rPr>
              <a:t>пропевания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Roboto"/>
              </a:rPr>
              <a:t>, многократного повторения, учиться с кубиками весело, интересно, полезно и, что самое главное, дети не будут уставать</a:t>
            </a:r>
            <a:r>
              <a:rPr lang="ru-RU" b="0" dirty="0" smtClean="0">
                <a:solidFill>
                  <a:srgbClr val="000000"/>
                </a:solidFill>
                <a:effectLst/>
                <a:latin typeface="Roboto"/>
              </a:rPr>
              <a:t>.</a:t>
            </a:r>
            <a:endParaRPr lang="ru-RU" b="0" dirty="0">
              <a:solidFill>
                <a:srgbClr val="000000"/>
              </a:solidFill>
              <a:effectLst/>
              <a:latin typeface="Roboto"/>
            </a:endParaRPr>
          </a:p>
        </p:txBody>
      </p:sp>
      <p:pic>
        <p:nvPicPr>
          <p:cNvPr id="5" name="Рисунок 4" descr="Фон - AVATAN PLUS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299" y="7193802"/>
            <a:ext cx="2434492" cy="2823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356" y="122749"/>
            <a:ext cx="2614679" cy="34862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542"/>
          <a:stretch/>
        </p:blipFill>
        <p:spPr>
          <a:xfrm>
            <a:off x="8834907" y="3678968"/>
            <a:ext cx="2988862" cy="28477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3470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- AVATAN PLUS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24248" y="2163651"/>
            <a:ext cx="5731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ведется на основе аналитико-синтетического метода с использованием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складовых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блоков и проходит в виде веселой и увлекательной игры, в ходе которой дошкольники успевают начать читать раньше, чем забава прискучит.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998" y="610029"/>
            <a:ext cx="4267470" cy="56899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842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- AVATAN PLUS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70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02" t="6400"/>
          <a:stretch/>
        </p:blipFill>
        <p:spPr>
          <a:xfrm>
            <a:off x="7173531" y="515154"/>
            <a:ext cx="4701057" cy="64190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354" r="7267" b="7965"/>
          <a:stretch/>
        </p:blipFill>
        <p:spPr>
          <a:xfrm>
            <a:off x="574989" y="1197735"/>
            <a:ext cx="4769744" cy="51901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1565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- AVATAN PLUS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3303" cy="69136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13893" y="1519706"/>
            <a:ext cx="66755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Буквы на кубиках и в таблицах такого размера, что хорошо видны и с десяти метров, — важно, чтобы с самого начала дети не испытывали никаких напряжений зрения. Таблицы располагаются на стене, нижний их край на высоте 165-170 см от пола, — во избежание нарушений осанки нужно почаще работать стоя, с поднятой головой. Под таблицами полка в три доски, чтобы на ней слова из кубиков составлять</a:t>
            </a:r>
            <a:r>
              <a:rPr lang="ru-RU" b="0" i="0" dirty="0" smtClean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6487"/>
          <a:stretch/>
        </p:blipFill>
        <p:spPr>
          <a:xfrm>
            <a:off x="7086868" y="1898487"/>
            <a:ext cx="4736206" cy="22098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4499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- AVATAN PLUS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978794" y="1107583"/>
            <a:ext cx="50098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Кубики различаются по цвету (золотые, серые (железные), бежевые (деревянные), белые с зелёными знаками препинания), объёму (большие, маленькие, двойные), весу (заполняются железками и деревяшками, имеющимися в комплекте), по звучанию наполнителя, раздающемуся при их встряхивании. Цель — обеспечить непроизвольное, быстрое, надёжное запоминание.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Кубики Зайцева на русском язык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70" t="10377" r="629" b="7322"/>
          <a:stretch/>
        </p:blipFill>
        <p:spPr bwMode="auto">
          <a:xfrm>
            <a:off x="5988676" y="1107583"/>
            <a:ext cx="5679583" cy="40019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8558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- AVATAN PLUS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344400" cy="70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18186" y="751344"/>
            <a:ext cx="996824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чтения Н. Зайцева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 и МИНУСЫ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навыки грамотного письма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выправляются логопедические недостатки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становится чище и отчётливей,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постоянному проговариванию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пропеванию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складов,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расширяется словарный запас,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логическое мышление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способность самостоятельно работать,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добывать нужные знания</a:t>
            </a:r>
            <a:r>
              <a:rPr lang="ru-RU" dirty="0">
                <a:solidFill>
                  <a:srgbClr val="666666"/>
                </a:solidFill>
                <a:latin typeface="Arial" panose="020B0604020202020204" pitchFamily="34" charset="0"/>
              </a:rPr>
              <a:t>. </a:t>
            </a:r>
            <a:endParaRPr lang="ru-RU" dirty="0" smtClean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Минусы: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достаточно медленно 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не самый простой – нужно строго следовать методике,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таблицами, петь, специально готовиться к занятиям без серьёзной подготовки преподавателей, без регулярных занятий на закрепление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пройденного материала, не стоит и начинать.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 придется возвращаться назад и повторять одно и то же. А это и нам не нравится, а детям - тем более 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некоторые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наборы предлагающие кубики Зайцева , подразумевают, что их нужно склеивать самостоятельно, Стоимость.</a:t>
            </a:r>
          </a:p>
        </p:txBody>
      </p:sp>
    </p:spTree>
    <p:extLst>
      <p:ext uri="{BB962C8B-B14F-4D97-AF65-F5344CB8AC3E}">
        <p14:creationId xmlns="" xmlns:p14="http://schemas.microsoft.com/office/powerpoint/2010/main" val="1294481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- AVATAN PLUS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334"/>
            <a:ext cx="12344400" cy="70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03798" y="3244334"/>
            <a:ext cx="85386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95" r="12295"/>
          <a:stretch/>
        </p:blipFill>
        <p:spPr>
          <a:xfrm>
            <a:off x="296213" y="247709"/>
            <a:ext cx="1880315" cy="32261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840" y="3068183"/>
            <a:ext cx="2710250" cy="36136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9500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- AVATAN PLUS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04553" y="1300765"/>
            <a:ext cx="10225824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Актуальность</a:t>
            </a:r>
            <a:r>
              <a:rPr lang="ru-RU" sz="24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ru-RU" sz="2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360680" algn="just"/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Главная цель введения федеральных государственных образовательных стандартов (начального, основного, среднего) общего образования заключается в создании условий, позволяющих решить стратегическую задачу Российского образования, – повышение качества образования, достижение новых образовательных результатов, соответствующих современным запросам личности, общества и государства .</a:t>
            </a:r>
            <a:endParaRPr lang="ru-RU" sz="11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360680" algn="just"/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ФГОС преследует цель создания равенства возможностей для каждого ребёнка в получении качественного дошкольного образования. Специфика дошкольного возраста такова, что достижения детей дошкольного возраста определяется не суммой конкретных знаний, умений и навыков, а совокупностью личностных качеств, в том числе обеспечивающих психологическую готовность ребенка к школе.</a:t>
            </a:r>
            <a:endParaRPr lang="ru-RU" sz="11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Стандарт требует обращения воспитателей и педагогов к новым формам работы с детьми, которые бы позволяли педагогам, образно говоря, обучать дошкольников так, чтобы они об этом даже не догадывались. Отличие дошкольного образования от общего заключатся и в том, что в детском саду отсутствует жесткая предметность, основу развития представляет игра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этим назрела необходимость изучить методику Н.А. Зайцева и использовать ее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была определена тема самообразования: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«Обучение чтению детей дошкольного возраста по методике Н.А. Зайцева».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680" algn="just"/>
            <a:endParaRPr lang="ru-RU" sz="11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9708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- AVATAN PLUS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171977" y="798490"/>
            <a:ext cx="96977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2400" cap="all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Освоить навыки чтения и письма по методикам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Н.Зайцева</a:t>
            </a:r>
            <a:endParaRPr lang="ru-RU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cap="all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cap="all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для детей развивающее пространство и создать благоприятные условия для физического здоровья детей;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чтению и письму на основе </a:t>
            </a:r>
            <a:r>
              <a:rPr lang="ru-RU" sz="240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складового</a:t>
            </a:r>
            <a:r>
              <a:rPr lang="ru-RU" sz="240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естественную мотивацию учебной деятельности посредством игры;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элементам исследовательской деятельности;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детям стать более самостоятельными, любознательными, оптимистичными, заботливыми, музыкальными.</a:t>
            </a:r>
            <a:endParaRPr lang="ru-RU" sz="240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7322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 - AVATAN PLUS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914400" y="759853"/>
            <a:ext cx="102387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/>
            <a:r>
              <a:rPr lang="ru-RU" sz="2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рамках самообразования в течении учебного года:</a:t>
            </a:r>
            <a:endParaRPr lang="ru-RU" sz="2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1.Изучала нормативно-правовую базу организации ДОУ с целью оптимизации работы.</a:t>
            </a:r>
            <a:endParaRPr lang="ru-RU" sz="2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2.Изучала методическую литературу по теме самообразования:</a:t>
            </a:r>
            <a:endParaRPr lang="ru-RU" sz="2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Данилова Л. «Кубики Зайцева в семье»</a:t>
            </a:r>
            <a:endParaRPr lang="ru-RU" sz="2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Зайцев Н.А. Учебник для родителей, воспитателей, учителей</a:t>
            </a:r>
            <a:endParaRPr lang="ru-RU" sz="2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Прошла курсы повышения квалификации </a:t>
            </a:r>
            <a:r>
              <a:rPr lang="ru-RU" sz="2400" dirty="0" smtClean="0">
                <a:solidFill>
                  <a:srgbClr val="000000"/>
                </a:solidFill>
                <a:latin typeface="Roboto"/>
              </a:rPr>
              <a:t>«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ехнология раннего обучения чтению детей дошкольного возраста по методике Н. Зайцева».</a:t>
            </a:r>
          </a:p>
          <a:p>
            <a:pPr algn="just"/>
            <a:r>
              <a:rPr lang="ru-RU" sz="2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ru-RU" sz="2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 Ознакомилась с опытом работы учителя-логопеда высшей категории </a:t>
            </a:r>
            <a:r>
              <a:rPr lang="ru-RU" sz="2400" b="0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Пятибратовой</a:t>
            </a:r>
            <a:r>
              <a:rPr lang="ru-RU" sz="2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Н.В. с кубиками Н.А. Зайцева по онлайн занятиям. Изучила ее книгу «Учимся читать с удовольствием!», приобрела Домашнюю тетрадь к занятиям по кубикам Зайцева.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Продолжаю изучение литературы по данной теме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9303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- AVATAN PLUS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970"/>
            <a:ext cx="12169199" cy="69249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82580" y="1081825"/>
            <a:ext cx="517730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solidFill>
                  <a:srgbClr val="222222"/>
                </a:solidFill>
                <a:effectLst/>
                <a:latin typeface="Roboto"/>
              </a:rPr>
              <a:t>ИСПОЛЬЗОВАНИЕ ИГРЫ КАК МЕТОДА БЫСТРОГО ОСВОЕНИЯ НАВЫКА ЧТЕНИЯ И ПИСЬМА ПО МЕТОДИКАМ Н.ЗАЙЦЕВА</a:t>
            </a:r>
            <a:endParaRPr lang="ru-RU" b="1" cap="all" dirty="0" smtClean="0">
              <a:solidFill>
                <a:srgbClr val="000000"/>
              </a:solidFill>
              <a:effectLst/>
              <a:latin typeface="Roboto Condensed"/>
            </a:endParaRPr>
          </a:p>
          <a:p>
            <a:r>
              <a:rPr lang="ru-RU" b="0" dirty="0" smtClean="0">
                <a:solidFill>
                  <a:srgbClr val="000000"/>
                </a:solidFill>
                <a:effectLst/>
                <a:latin typeface="Roboto"/>
              </a:rPr>
              <a:t>При изучении новых технологий обучения и воспитания детей, особый интерес у меня вызвала методика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Roboto"/>
              </a:rPr>
              <a:t>Н.А.Зайцева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Roboto"/>
              </a:rPr>
              <a:t>. Понравилась она тем, что позволяет детям в короткие сроки овладевать навыками письма и чтения, что обучение построено на игре. Пособия универсальны для любой аудитории, предназначены для создания развивающего пространства и стимулирующей учебной среды, в которой происходит интеллектуальное развитие ребенка.</a:t>
            </a:r>
          </a:p>
          <a:p>
            <a:endParaRPr lang="ru-RU" b="0" dirty="0">
              <a:solidFill>
                <a:srgbClr val="000000"/>
              </a:solidFill>
              <a:effectLst/>
              <a:latin typeface="Roboto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051"/>
          <a:stretch/>
        </p:blipFill>
        <p:spPr>
          <a:xfrm>
            <a:off x="6084599" y="1313645"/>
            <a:ext cx="5143500" cy="45913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137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- AVATAN PLUS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99245" y="824247"/>
            <a:ext cx="59757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затрагивает 3 сенсорные области: слуховую, зрительную и тактильную.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написаны на гранях кубиков.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Кубики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 по цвету, размеру и звуку, который они издают. Каждый раз при обращении к ним включаются разные каналы восприятия. Это помогает детям понять разницу между твердыми и мягкими, солнечными и лунными В комплект также входят таблицы со всеми знаковыми сочетаниями для запоминания и отработки произношения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74" y="174768"/>
            <a:ext cx="4881093" cy="65084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5082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- AVATAN PLUS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28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42122" y="1255530"/>
            <a:ext cx="572307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сё обучение строится на игре, а она, как известно, является одним из мощнейших средств развития ребенка. Оживляются даже самые нерасторопные и малоактивные дети. Игра интригует, мобилизует, заставляет действовать. Каждый ребенок старается побыстрее выполнить задание и, если нужно, помочь товарищу.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в обучении движения и пение.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идет намного успешнее, быстрее, веселее. Все хлопают,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пританцовывают.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070"/>
          <a:stretch/>
        </p:blipFill>
        <p:spPr>
          <a:xfrm>
            <a:off x="6851560" y="666428"/>
            <a:ext cx="5074277" cy="58137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8106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- AVATAN PLUS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70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19" t="12786" r="19286" b="11908"/>
          <a:stretch/>
        </p:blipFill>
        <p:spPr>
          <a:xfrm>
            <a:off x="7790098" y="642870"/>
            <a:ext cx="3483334" cy="57246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185"/>
          <a:stretch/>
        </p:blipFill>
        <p:spPr>
          <a:xfrm>
            <a:off x="711136" y="642870"/>
            <a:ext cx="5978521" cy="57246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9767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- AVATAN PLUS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70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585898"/>
            <a:ext cx="4580584" cy="61074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476" y="585899"/>
            <a:ext cx="4580584" cy="61074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87072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1145</Words>
  <Application>Microsoft Office PowerPoint</Application>
  <PresentationFormat>Произвольный</PresentationFormat>
  <Paragraphs>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Лунтик</dc:creator>
  <cp:lastModifiedBy>0002</cp:lastModifiedBy>
  <cp:revision>39</cp:revision>
  <dcterms:created xsi:type="dcterms:W3CDTF">2021-05-19T19:38:27Z</dcterms:created>
  <dcterms:modified xsi:type="dcterms:W3CDTF">2023-05-31T10:18:57Z</dcterms:modified>
</cp:coreProperties>
</file>