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2" r:id="rId4"/>
    <p:sldId id="283" r:id="rId5"/>
    <p:sldId id="265" r:id="rId6"/>
    <p:sldId id="268" r:id="rId7"/>
    <p:sldId id="269" r:id="rId8"/>
    <p:sldId id="274" r:id="rId9"/>
    <p:sldId id="278" r:id="rId10"/>
    <p:sldId id="270" r:id="rId11"/>
    <p:sldId id="272" r:id="rId12"/>
    <p:sldId id="281" r:id="rId13"/>
    <p:sldId id="280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13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623D2-CB99-45B1-AC12-64215AA25D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FC3893-3E59-46B7-92BB-963AE3ECDF08}" type="pres">
      <dgm:prSet presAssocID="{5F9623D2-CB99-45B1-AC12-64215AA25D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16824E0-CC43-42C3-AC08-1870BFF2C4CE}" type="presOf" srcId="{5F9623D2-CB99-45B1-AC12-64215AA25D9E}" destId="{60FC3893-3E59-46B7-92BB-963AE3ECDF0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623D2-CB99-45B1-AC12-64215AA25D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FC3893-3E59-46B7-92BB-963AE3ECDF08}" type="pres">
      <dgm:prSet presAssocID="{5F9623D2-CB99-45B1-AC12-64215AA25D9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03C32E2-C60D-450C-BF7D-23DFB6BB2D09}" type="presOf" srcId="{5F9623D2-CB99-45B1-AC12-64215AA25D9E}" destId="{60FC3893-3E59-46B7-92BB-963AE3ECDF0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DBA7F-D30D-4F06-B6C4-1922B3845F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B4D25E-156A-437D-923A-DE189D3E4CA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Направления работы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A576B8A-E797-4F56-AF31-90204857AF79}" type="parTrans" cxnId="{556C6BB9-25AC-4CBA-BB77-521FDD84A011}">
      <dgm:prSet/>
      <dgm:spPr/>
      <dgm:t>
        <a:bodyPr/>
        <a:lstStyle/>
        <a:p>
          <a:endParaRPr lang="ru-RU"/>
        </a:p>
      </dgm:t>
    </dgm:pt>
    <dgm:pt modelId="{D6C7191F-C0B7-4B41-922C-6A8D12F6249A}" type="sibTrans" cxnId="{556C6BB9-25AC-4CBA-BB77-521FDD84A011}">
      <dgm:prSet/>
      <dgm:spPr/>
      <dgm:t>
        <a:bodyPr/>
        <a:lstStyle/>
        <a:p>
          <a:endParaRPr lang="ru-RU"/>
        </a:p>
      </dgm:t>
    </dgm:pt>
    <dgm:pt modelId="{E7FFD365-1549-45B9-B0DB-CF6B5BD8E88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Взаимодействие с детьми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6B8DF48-7348-44ED-AE1E-6DC00214C34C}" type="parTrans" cxnId="{0A4B3048-9BBD-4D7D-B9BA-6A3A86708CB5}">
      <dgm:prSet/>
      <dgm:spPr/>
      <dgm:t>
        <a:bodyPr/>
        <a:lstStyle/>
        <a:p>
          <a:endParaRPr lang="ru-RU"/>
        </a:p>
      </dgm:t>
    </dgm:pt>
    <dgm:pt modelId="{D4499506-D0E6-4523-B98D-7D7D3F95B35A}" type="sibTrans" cxnId="{0A4B3048-9BBD-4D7D-B9BA-6A3A86708CB5}">
      <dgm:prSet/>
      <dgm:spPr/>
      <dgm:t>
        <a:bodyPr/>
        <a:lstStyle/>
        <a:p>
          <a:endParaRPr lang="ru-RU"/>
        </a:p>
      </dgm:t>
    </dgm:pt>
    <dgm:pt modelId="{E8B78C98-1612-4043-A3E6-D9DC0D50470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Взаимодействие с семьями</a:t>
          </a:r>
          <a:endParaRPr lang="ru-RU" dirty="0"/>
        </a:p>
      </dgm:t>
    </dgm:pt>
    <dgm:pt modelId="{1DE93A1C-B115-4E2F-AE9B-1214C246A145}" type="parTrans" cxnId="{E9B003AD-2BCB-401A-9FE9-9A5ED230BF6A}">
      <dgm:prSet/>
      <dgm:spPr/>
      <dgm:t>
        <a:bodyPr/>
        <a:lstStyle/>
        <a:p>
          <a:endParaRPr lang="ru-RU"/>
        </a:p>
      </dgm:t>
    </dgm:pt>
    <dgm:pt modelId="{6D8B9E07-E418-46D2-899F-31AE55492296}" type="sibTrans" cxnId="{E9B003AD-2BCB-401A-9FE9-9A5ED230BF6A}">
      <dgm:prSet/>
      <dgm:spPr/>
      <dgm:t>
        <a:bodyPr/>
        <a:lstStyle/>
        <a:p>
          <a:endParaRPr lang="ru-RU"/>
        </a:p>
      </dgm:t>
    </dgm:pt>
    <dgm:pt modelId="{14736B3F-AD00-422D-AE10-FF175085DAFD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Взаимодействие с педагогами</a:t>
          </a:r>
          <a:endParaRPr lang="ru-RU" dirty="0"/>
        </a:p>
      </dgm:t>
    </dgm:pt>
    <dgm:pt modelId="{0924050B-6904-4560-830E-45E14F68E660}" type="parTrans" cxnId="{60528D27-5DA7-4E7B-8AD4-C328115F165D}">
      <dgm:prSet/>
      <dgm:spPr/>
      <dgm:t>
        <a:bodyPr/>
        <a:lstStyle/>
        <a:p>
          <a:endParaRPr lang="ru-RU"/>
        </a:p>
      </dgm:t>
    </dgm:pt>
    <dgm:pt modelId="{F231D660-4F77-414C-A4ED-77BE100CB223}" type="sibTrans" cxnId="{60528D27-5DA7-4E7B-8AD4-C328115F165D}">
      <dgm:prSet/>
      <dgm:spPr/>
      <dgm:t>
        <a:bodyPr/>
        <a:lstStyle/>
        <a:p>
          <a:endParaRPr lang="ru-RU"/>
        </a:p>
      </dgm:t>
    </dgm:pt>
    <dgm:pt modelId="{B1F430EA-3CAD-4667-814B-7D23851897B6}" type="pres">
      <dgm:prSet presAssocID="{528DBA7F-D30D-4F06-B6C4-1922B3845F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582966-333B-418B-BCEC-5821740AAD44}" type="pres">
      <dgm:prSet presAssocID="{FFB4D25E-156A-437D-923A-DE189D3E4CAA}" presName="hierRoot1" presStyleCnt="0">
        <dgm:presLayoutVars>
          <dgm:hierBranch val="init"/>
        </dgm:presLayoutVars>
      </dgm:prSet>
      <dgm:spPr/>
    </dgm:pt>
    <dgm:pt modelId="{A5A2D787-BE80-422D-8B11-3CA6875560EE}" type="pres">
      <dgm:prSet presAssocID="{FFB4D25E-156A-437D-923A-DE189D3E4CAA}" presName="rootComposite1" presStyleCnt="0"/>
      <dgm:spPr/>
    </dgm:pt>
    <dgm:pt modelId="{4B5E55C9-552B-4B1D-8F6D-617489E69BEA}" type="pres">
      <dgm:prSet presAssocID="{FFB4D25E-156A-437D-923A-DE189D3E4CAA}" presName="rootText1" presStyleLbl="node0" presStyleIdx="0" presStyleCnt="1" custScaleX="124921" custScaleY="105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119B8-9D35-457F-A109-EE622EB4471B}" type="pres">
      <dgm:prSet presAssocID="{FFB4D25E-156A-437D-923A-DE189D3E4CA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86B10A8-D07B-4293-B208-7503F127DDA6}" type="pres">
      <dgm:prSet presAssocID="{FFB4D25E-156A-437D-923A-DE189D3E4CAA}" presName="hierChild2" presStyleCnt="0"/>
      <dgm:spPr/>
    </dgm:pt>
    <dgm:pt modelId="{000F3DBF-F26B-4055-B99E-8DAE49170504}" type="pres">
      <dgm:prSet presAssocID="{C6B8DF48-7348-44ED-AE1E-6DC00214C34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C4CA465-B2FF-434B-B37A-1C44AD963615}" type="pres">
      <dgm:prSet presAssocID="{E7FFD365-1549-45B9-B0DB-CF6B5BD8E88A}" presName="hierRoot2" presStyleCnt="0">
        <dgm:presLayoutVars>
          <dgm:hierBranch val="init"/>
        </dgm:presLayoutVars>
      </dgm:prSet>
      <dgm:spPr/>
    </dgm:pt>
    <dgm:pt modelId="{1637B94C-09A0-4E3A-994E-4DEFCEF002FD}" type="pres">
      <dgm:prSet presAssocID="{E7FFD365-1549-45B9-B0DB-CF6B5BD8E88A}" presName="rootComposite" presStyleCnt="0"/>
      <dgm:spPr/>
    </dgm:pt>
    <dgm:pt modelId="{6B09D755-CE40-4822-A45B-AFEF0A487C1A}" type="pres">
      <dgm:prSet presAssocID="{E7FFD365-1549-45B9-B0DB-CF6B5BD8E88A}" presName="rootText" presStyleLbl="node2" presStyleIdx="0" presStyleCnt="3" custScaleX="106170" custScaleY="148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0FE5D3-32D8-4078-887D-9EE6B25418A1}" type="pres">
      <dgm:prSet presAssocID="{E7FFD365-1549-45B9-B0DB-CF6B5BD8E88A}" presName="rootConnector" presStyleLbl="node2" presStyleIdx="0" presStyleCnt="3"/>
      <dgm:spPr/>
      <dgm:t>
        <a:bodyPr/>
        <a:lstStyle/>
        <a:p>
          <a:endParaRPr lang="ru-RU"/>
        </a:p>
      </dgm:t>
    </dgm:pt>
    <dgm:pt modelId="{5F4BFE81-5A9E-4500-8D85-DF8B091E2EA5}" type="pres">
      <dgm:prSet presAssocID="{E7FFD365-1549-45B9-B0DB-CF6B5BD8E88A}" presName="hierChild4" presStyleCnt="0"/>
      <dgm:spPr/>
    </dgm:pt>
    <dgm:pt modelId="{9AEAFB6B-F392-4565-A3D5-36BF01E64E0F}" type="pres">
      <dgm:prSet presAssocID="{E7FFD365-1549-45B9-B0DB-CF6B5BD8E88A}" presName="hierChild5" presStyleCnt="0"/>
      <dgm:spPr/>
    </dgm:pt>
    <dgm:pt modelId="{FC43C260-72ED-4D54-9B78-F8AA50BCB36B}" type="pres">
      <dgm:prSet presAssocID="{1DE93A1C-B115-4E2F-AE9B-1214C246A14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59D855A-3154-4F4D-9B0B-CCFCF1A15F25}" type="pres">
      <dgm:prSet presAssocID="{E8B78C98-1612-4043-A3E6-D9DC0D504705}" presName="hierRoot2" presStyleCnt="0">
        <dgm:presLayoutVars>
          <dgm:hierBranch val="init"/>
        </dgm:presLayoutVars>
      </dgm:prSet>
      <dgm:spPr/>
    </dgm:pt>
    <dgm:pt modelId="{4F3C3912-1CFE-4577-A616-9A06A1B0368F}" type="pres">
      <dgm:prSet presAssocID="{E8B78C98-1612-4043-A3E6-D9DC0D504705}" presName="rootComposite" presStyleCnt="0"/>
      <dgm:spPr/>
    </dgm:pt>
    <dgm:pt modelId="{FD8A2F5D-854C-4561-A1EB-0FAB7293A39B}" type="pres">
      <dgm:prSet presAssocID="{E8B78C98-1612-4043-A3E6-D9DC0D504705}" presName="rootText" presStyleLbl="node2" presStyleIdx="1" presStyleCnt="3" custScaleY="148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E63BA-75A4-4663-8B6D-9BF64DCD4183}" type="pres">
      <dgm:prSet presAssocID="{E8B78C98-1612-4043-A3E6-D9DC0D50470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1099F33-96C5-4B73-952A-B2FB23E6C202}" type="pres">
      <dgm:prSet presAssocID="{E8B78C98-1612-4043-A3E6-D9DC0D504705}" presName="hierChild4" presStyleCnt="0"/>
      <dgm:spPr/>
    </dgm:pt>
    <dgm:pt modelId="{7A38824F-C399-494E-831F-27B7406D21B3}" type="pres">
      <dgm:prSet presAssocID="{E8B78C98-1612-4043-A3E6-D9DC0D504705}" presName="hierChild5" presStyleCnt="0"/>
      <dgm:spPr/>
    </dgm:pt>
    <dgm:pt modelId="{18FD64B0-EB76-4907-A2DA-0B0D078B2D71}" type="pres">
      <dgm:prSet presAssocID="{0924050B-6904-4560-830E-45E14F68E66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4B4FAD6-1A45-415F-B8CD-FAD5FF71656E}" type="pres">
      <dgm:prSet presAssocID="{14736B3F-AD00-422D-AE10-FF175085DAFD}" presName="hierRoot2" presStyleCnt="0">
        <dgm:presLayoutVars>
          <dgm:hierBranch val="init"/>
        </dgm:presLayoutVars>
      </dgm:prSet>
      <dgm:spPr/>
    </dgm:pt>
    <dgm:pt modelId="{8A75204E-5448-454B-8EC9-311EA237CE6D}" type="pres">
      <dgm:prSet presAssocID="{14736B3F-AD00-422D-AE10-FF175085DAFD}" presName="rootComposite" presStyleCnt="0"/>
      <dgm:spPr/>
    </dgm:pt>
    <dgm:pt modelId="{0F24769E-97F2-44A3-9ABA-CB082D3A73C1}" type="pres">
      <dgm:prSet presAssocID="{14736B3F-AD00-422D-AE10-FF175085DAFD}" presName="rootText" presStyleLbl="node2" presStyleIdx="2" presStyleCnt="3" custScaleY="150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AF6F49-3A88-4D3A-A375-70AC84E70857}" type="pres">
      <dgm:prSet presAssocID="{14736B3F-AD00-422D-AE10-FF175085DAFD}" presName="rootConnector" presStyleLbl="node2" presStyleIdx="2" presStyleCnt="3"/>
      <dgm:spPr/>
      <dgm:t>
        <a:bodyPr/>
        <a:lstStyle/>
        <a:p>
          <a:endParaRPr lang="ru-RU"/>
        </a:p>
      </dgm:t>
    </dgm:pt>
    <dgm:pt modelId="{E7A71292-FB40-43AB-9002-45F7CAEB8EC7}" type="pres">
      <dgm:prSet presAssocID="{14736B3F-AD00-422D-AE10-FF175085DAFD}" presName="hierChild4" presStyleCnt="0"/>
      <dgm:spPr/>
    </dgm:pt>
    <dgm:pt modelId="{0AC5BBD7-1A32-4577-AEB9-CF937C99B8AC}" type="pres">
      <dgm:prSet presAssocID="{14736B3F-AD00-422D-AE10-FF175085DAFD}" presName="hierChild5" presStyleCnt="0"/>
      <dgm:spPr/>
    </dgm:pt>
    <dgm:pt modelId="{18B421FB-0AC5-42DA-94A8-891A3D2E3C90}" type="pres">
      <dgm:prSet presAssocID="{FFB4D25E-156A-437D-923A-DE189D3E4CAA}" presName="hierChild3" presStyleCnt="0"/>
      <dgm:spPr/>
    </dgm:pt>
  </dgm:ptLst>
  <dgm:cxnLst>
    <dgm:cxn modelId="{E9B003AD-2BCB-401A-9FE9-9A5ED230BF6A}" srcId="{FFB4D25E-156A-437D-923A-DE189D3E4CAA}" destId="{E8B78C98-1612-4043-A3E6-D9DC0D504705}" srcOrd="1" destOrd="0" parTransId="{1DE93A1C-B115-4E2F-AE9B-1214C246A145}" sibTransId="{6D8B9E07-E418-46D2-899F-31AE55492296}"/>
    <dgm:cxn modelId="{717AFD1E-5CDB-4960-834D-7763F57138D7}" type="presOf" srcId="{FFB4D25E-156A-437D-923A-DE189D3E4CAA}" destId="{4B5E55C9-552B-4B1D-8F6D-617489E69BEA}" srcOrd="0" destOrd="0" presId="urn:microsoft.com/office/officeart/2005/8/layout/orgChart1"/>
    <dgm:cxn modelId="{AD8A0A45-7A0A-4351-AD7A-DBC6188CB6B4}" type="presOf" srcId="{E7FFD365-1549-45B9-B0DB-CF6B5BD8E88A}" destId="{BB0FE5D3-32D8-4078-887D-9EE6B25418A1}" srcOrd="1" destOrd="0" presId="urn:microsoft.com/office/officeart/2005/8/layout/orgChart1"/>
    <dgm:cxn modelId="{22732CD2-014D-4AEE-AA46-5FC5CDF2768C}" type="presOf" srcId="{E8B78C98-1612-4043-A3E6-D9DC0D504705}" destId="{BA4E63BA-75A4-4663-8B6D-9BF64DCD4183}" srcOrd="1" destOrd="0" presId="urn:microsoft.com/office/officeart/2005/8/layout/orgChart1"/>
    <dgm:cxn modelId="{7DEBA8AE-085B-48F7-ABBD-2E7AB31CD2FA}" type="presOf" srcId="{E7FFD365-1549-45B9-B0DB-CF6B5BD8E88A}" destId="{6B09D755-CE40-4822-A45B-AFEF0A487C1A}" srcOrd="0" destOrd="0" presId="urn:microsoft.com/office/officeart/2005/8/layout/orgChart1"/>
    <dgm:cxn modelId="{46231BE5-F697-416E-8F81-0115A4747053}" type="presOf" srcId="{FFB4D25E-156A-437D-923A-DE189D3E4CAA}" destId="{9D5119B8-9D35-457F-A109-EE622EB4471B}" srcOrd="1" destOrd="0" presId="urn:microsoft.com/office/officeart/2005/8/layout/orgChart1"/>
    <dgm:cxn modelId="{CAC21FED-4B5D-470A-82B6-A4F4BF8D994F}" type="presOf" srcId="{C6B8DF48-7348-44ED-AE1E-6DC00214C34C}" destId="{000F3DBF-F26B-4055-B99E-8DAE49170504}" srcOrd="0" destOrd="0" presId="urn:microsoft.com/office/officeart/2005/8/layout/orgChart1"/>
    <dgm:cxn modelId="{556C6BB9-25AC-4CBA-BB77-521FDD84A011}" srcId="{528DBA7F-D30D-4F06-B6C4-1922B3845FDD}" destId="{FFB4D25E-156A-437D-923A-DE189D3E4CAA}" srcOrd="0" destOrd="0" parTransId="{1A576B8A-E797-4F56-AF31-90204857AF79}" sibTransId="{D6C7191F-C0B7-4B41-922C-6A8D12F6249A}"/>
    <dgm:cxn modelId="{0A4B3048-9BBD-4D7D-B9BA-6A3A86708CB5}" srcId="{FFB4D25E-156A-437D-923A-DE189D3E4CAA}" destId="{E7FFD365-1549-45B9-B0DB-CF6B5BD8E88A}" srcOrd="0" destOrd="0" parTransId="{C6B8DF48-7348-44ED-AE1E-6DC00214C34C}" sibTransId="{D4499506-D0E6-4523-B98D-7D7D3F95B35A}"/>
    <dgm:cxn modelId="{3B2AFA0B-E556-4F2D-815C-4EF4B75E3C5A}" type="presOf" srcId="{14736B3F-AD00-422D-AE10-FF175085DAFD}" destId="{0F24769E-97F2-44A3-9ABA-CB082D3A73C1}" srcOrd="0" destOrd="0" presId="urn:microsoft.com/office/officeart/2005/8/layout/orgChart1"/>
    <dgm:cxn modelId="{80ADABDD-2470-4C42-A6CE-B95682E46A0A}" type="presOf" srcId="{14736B3F-AD00-422D-AE10-FF175085DAFD}" destId="{5CAF6F49-3A88-4D3A-A375-70AC84E70857}" srcOrd="1" destOrd="0" presId="urn:microsoft.com/office/officeart/2005/8/layout/orgChart1"/>
    <dgm:cxn modelId="{616DF20D-3E57-476C-9E6A-CD5B23008935}" type="presOf" srcId="{528DBA7F-D30D-4F06-B6C4-1922B3845FDD}" destId="{B1F430EA-3CAD-4667-814B-7D23851897B6}" srcOrd="0" destOrd="0" presId="urn:microsoft.com/office/officeart/2005/8/layout/orgChart1"/>
    <dgm:cxn modelId="{7D0C2CB6-2315-45F3-B3A7-9BD59AB78DEA}" type="presOf" srcId="{1DE93A1C-B115-4E2F-AE9B-1214C246A145}" destId="{FC43C260-72ED-4D54-9B78-F8AA50BCB36B}" srcOrd="0" destOrd="0" presId="urn:microsoft.com/office/officeart/2005/8/layout/orgChart1"/>
    <dgm:cxn modelId="{60528D27-5DA7-4E7B-8AD4-C328115F165D}" srcId="{FFB4D25E-156A-437D-923A-DE189D3E4CAA}" destId="{14736B3F-AD00-422D-AE10-FF175085DAFD}" srcOrd="2" destOrd="0" parTransId="{0924050B-6904-4560-830E-45E14F68E660}" sibTransId="{F231D660-4F77-414C-A4ED-77BE100CB223}"/>
    <dgm:cxn modelId="{E7127E4D-4D5B-4194-95F9-54785EA67C8B}" type="presOf" srcId="{0924050B-6904-4560-830E-45E14F68E660}" destId="{18FD64B0-EB76-4907-A2DA-0B0D078B2D71}" srcOrd="0" destOrd="0" presId="urn:microsoft.com/office/officeart/2005/8/layout/orgChart1"/>
    <dgm:cxn modelId="{08F45954-0A3D-47A9-ABD4-7E0586326D2B}" type="presOf" srcId="{E8B78C98-1612-4043-A3E6-D9DC0D504705}" destId="{FD8A2F5D-854C-4561-A1EB-0FAB7293A39B}" srcOrd="0" destOrd="0" presId="urn:microsoft.com/office/officeart/2005/8/layout/orgChart1"/>
    <dgm:cxn modelId="{4C188947-F36D-4FE8-AA83-C82C1473F621}" type="presParOf" srcId="{B1F430EA-3CAD-4667-814B-7D23851897B6}" destId="{3E582966-333B-418B-BCEC-5821740AAD44}" srcOrd="0" destOrd="0" presId="urn:microsoft.com/office/officeart/2005/8/layout/orgChart1"/>
    <dgm:cxn modelId="{62E38A0C-BD15-4927-AA14-B061C72DFBA0}" type="presParOf" srcId="{3E582966-333B-418B-BCEC-5821740AAD44}" destId="{A5A2D787-BE80-422D-8B11-3CA6875560EE}" srcOrd="0" destOrd="0" presId="urn:microsoft.com/office/officeart/2005/8/layout/orgChart1"/>
    <dgm:cxn modelId="{C5769232-5464-4A4A-A154-A40BAAE0E21E}" type="presParOf" srcId="{A5A2D787-BE80-422D-8B11-3CA6875560EE}" destId="{4B5E55C9-552B-4B1D-8F6D-617489E69BEA}" srcOrd="0" destOrd="0" presId="urn:microsoft.com/office/officeart/2005/8/layout/orgChart1"/>
    <dgm:cxn modelId="{FC682BB3-09C4-4A08-9A98-4860FBCBCDFB}" type="presParOf" srcId="{A5A2D787-BE80-422D-8B11-3CA6875560EE}" destId="{9D5119B8-9D35-457F-A109-EE622EB4471B}" srcOrd="1" destOrd="0" presId="urn:microsoft.com/office/officeart/2005/8/layout/orgChart1"/>
    <dgm:cxn modelId="{55B8D261-3413-4278-BCAE-17E180C75C77}" type="presParOf" srcId="{3E582966-333B-418B-BCEC-5821740AAD44}" destId="{C86B10A8-D07B-4293-B208-7503F127DDA6}" srcOrd="1" destOrd="0" presId="urn:microsoft.com/office/officeart/2005/8/layout/orgChart1"/>
    <dgm:cxn modelId="{C77ADAEC-E113-465E-AD66-43E1855B7248}" type="presParOf" srcId="{C86B10A8-D07B-4293-B208-7503F127DDA6}" destId="{000F3DBF-F26B-4055-B99E-8DAE49170504}" srcOrd="0" destOrd="0" presId="urn:microsoft.com/office/officeart/2005/8/layout/orgChart1"/>
    <dgm:cxn modelId="{EFACE777-F7D5-45B2-8A79-DE489C90000F}" type="presParOf" srcId="{C86B10A8-D07B-4293-B208-7503F127DDA6}" destId="{CC4CA465-B2FF-434B-B37A-1C44AD963615}" srcOrd="1" destOrd="0" presId="urn:microsoft.com/office/officeart/2005/8/layout/orgChart1"/>
    <dgm:cxn modelId="{0E439536-2028-4ABD-AFA2-FB1397BE6B10}" type="presParOf" srcId="{CC4CA465-B2FF-434B-B37A-1C44AD963615}" destId="{1637B94C-09A0-4E3A-994E-4DEFCEF002FD}" srcOrd="0" destOrd="0" presId="urn:microsoft.com/office/officeart/2005/8/layout/orgChart1"/>
    <dgm:cxn modelId="{2CEB54EB-F1DE-4D15-A18D-B08FF157857D}" type="presParOf" srcId="{1637B94C-09A0-4E3A-994E-4DEFCEF002FD}" destId="{6B09D755-CE40-4822-A45B-AFEF0A487C1A}" srcOrd="0" destOrd="0" presId="urn:microsoft.com/office/officeart/2005/8/layout/orgChart1"/>
    <dgm:cxn modelId="{83379BE9-31C4-4B67-B845-0E6C8574A17F}" type="presParOf" srcId="{1637B94C-09A0-4E3A-994E-4DEFCEF002FD}" destId="{BB0FE5D3-32D8-4078-887D-9EE6B25418A1}" srcOrd="1" destOrd="0" presId="urn:microsoft.com/office/officeart/2005/8/layout/orgChart1"/>
    <dgm:cxn modelId="{4E8ABA9B-4F7D-469C-AB56-65BAA007C83F}" type="presParOf" srcId="{CC4CA465-B2FF-434B-B37A-1C44AD963615}" destId="{5F4BFE81-5A9E-4500-8D85-DF8B091E2EA5}" srcOrd="1" destOrd="0" presId="urn:microsoft.com/office/officeart/2005/8/layout/orgChart1"/>
    <dgm:cxn modelId="{482BE265-8B34-4147-8BA0-FE0CED09AD86}" type="presParOf" srcId="{CC4CA465-B2FF-434B-B37A-1C44AD963615}" destId="{9AEAFB6B-F392-4565-A3D5-36BF01E64E0F}" srcOrd="2" destOrd="0" presId="urn:microsoft.com/office/officeart/2005/8/layout/orgChart1"/>
    <dgm:cxn modelId="{A6B4395A-EF33-4EE1-98E9-A2FEDFE16423}" type="presParOf" srcId="{C86B10A8-D07B-4293-B208-7503F127DDA6}" destId="{FC43C260-72ED-4D54-9B78-F8AA50BCB36B}" srcOrd="2" destOrd="0" presId="urn:microsoft.com/office/officeart/2005/8/layout/orgChart1"/>
    <dgm:cxn modelId="{4AF09C34-8661-4797-A81C-5EE73CECEEF7}" type="presParOf" srcId="{C86B10A8-D07B-4293-B208-7503F127DDA6}" destId="{359D855A-3154-4F4D-9B0B-CCFCF1A15F25}" srcOrd="3" destOrd="0" presId="urn:microsoft.com/office/officeart/2005/8/layout/orgChart1"/>
    <dgm:cxn modelId="{783D084D-DF4F-450D-8684-AFB66BD742B8}" type="presParOf" srcId="{359D855A-3154-4F4D-9B0B-CCFCF1A15F25}" destId="{4F3C3912-1CFE-4577-A616-9A06A1B0368F}" srcOrd="0" destOrd="0" presId="urn:microsoft.com/office/officeart/2005/8/layout/orgChart1"/>
    <dgm:cxn modelId="{6A26B3B6-645A-4032-942E-21A3012FCE7F}" type="presParOf" srcId="{4F3C3912-1CFE-4577-A616-9A06A1B0368F}" destId="{FD8A2F5D-854C-4561-A1EB-0FAB7293A39B}" srcOrd="0" destOrd="0" presId="urn:microsoft.com/office/officeart/2005/8/layout/orgChart1"/>
    <dgm:cxn modelId="{A9B1733A-BA16-4CC4-A3B9-81196EF1C53A}" type="presParOf" srcId="{4F3C3912-1CFE-4577-A616-9A06A1B0368F}" destId="{BA4E63BA-75A4-4663-8B6D-9BF64DCD4183}" srcOrd="1" destOrd="0" presId="urn:microsoft.com/office/officeart/2005/8/layout/orgChart1"/>
    <dgm:cxn modelId="{F8D0C029-9C8A-4EFD-B0A7-752C1705F444}" type="presParOf" srcId="{359D855A-3154-4F4D-9B0B-CCFCF1A15F25}" destId="{61099F33-96C5-4B73-952A-B2FB23E6C202}" srcOrd="1" destOrd="0" presId="urn:microsoft.com/office/officeart/2005/8/layout/orgChart1"/>
    <dgm:cxn modelId="{4035D9F8-22B0-49FB-B35D-82697AB2E10A}" type="presParOf" srcId="{359D855A-3154-4F4D-9B0B-CCFCF1A15F25}" destId="{7A38824F-C399-494E-831F-27B7406D21B3}" srcOrd="2" destOrd="0" presId="urn:microsoft.com/office/officeart/2005/8/layout/orgChart1"/>
    <dgm:cxn modelId="{978C91CF-EFA9-4E00-8EE9-4E395AB7FE40}" type="presParOf" srcId="{C86B10A8-D07B-4293-B208-7503F127DDA6}" destId="{18FD64B0-EB76-4907-A2DA-0B0D078B2D71}" srcOrd="4" destOrd="0" presId="urn:microsoft.com/office/officeart/2005/8/layout/orgChart1"/>
    <dgm:cxn modelId="{8A2D915F-67FC-4ED5-9445-504935B78688}" type="presParOf" srcId="{C86B10A8-D07B-4293-B208-7503F127DDA6}" destId="{E4B4FAD6-1A45-415F-B8CD-FAD5FF71656E}" srcOrd="5" destOrd="0" presId="urn:microsoft.com/office/officeart/2005/8/layout/orgChart1"/>
    <dgm:cxn modelId="{33E563B7-D064-4409-BBF3-3092BB39EFEC}" type="presParOf" srcId="{E4B4FAD6-1A45-415F-B8CD-FAD5FF71656E}" destId="{8A75204E-5448-454B-8EC9-311EA237CE6D}" srcOrd="0" destOrd="0" presId="urn:microsoft.com/office/officeart/2005/8/layout/orgChart1"/>
    <dgm:cxn modelId="{BB8E9D1D-723A-4BA3-9A19-8D107A797FEB}" type="presParOf" srcId="{8A75204E-5448-454B-8EC9-311EA237CE6D}" destId="{0F24769E-97F2-44A3-9ABA-CB082D3A73C1}" srcOrd="0" destOrd="0" presId="urn:microsoft.com/office/officeart/2005/8/layout/orgChart1"/>
    <dgm:cxn modelId="{56BA9F9D-A7AE-4EDB-BE61-FE083C9B1290}" type="presParOf" srcId="{8A75204E-5448-454B-8EC9-311EA237CE6D}" destId="{5CAF6F49-3A88-4D3A-A375-70AC84E70857}" srcOrd="1" destOrd="0" presId="urn:microsoft.com/office/officeart/2005/8/layout/orgChart1"/>
    <dgm:cxn modelId="{3FBE4E3A-A176-4C42-8BD2-0F9634E00F32}" type="presParOf" srcId="{E4B4FAD6-1A45-415F-B8CD-FAD5FF71656E}" destId="{E7A71292-FB40-43AB-9002-45F7CAEB8EC7}" srcOrd="1" destOrd="0" presId="urn:microsoft.com/office/officeart/2005/8/layout/orgChart1"/>
    <dgm:cxn modelId="{CA27EC5D-C84D-4454-A2D0-EA5758923FDA}" type="presParOf" srcId="{E4B4FAD6-1A45-415F-B8CD-FAD5FF71656E}" destId="{0AC5BBD7-1A32-4577-AEB9-CF937C99B8AC}" srcOrd="2" destOrd="0" presId="urn:microsoft.com/office/officeart/2005/8/layout/orgChart1"/>
    <dgm:cxn modelId="{635A7B76-C073-4D4E-B82F-0829F6B85732}" type="presParOf" srcId="{3E582966-333B-418B-BCEC-5821740AAD44}" destId="{18B421FB-0AC5-42DA-94A8-891A3D2E3C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02B0E-E4E7-4D7C-98D4-7F3E300EB3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E5EEA-28B8-4D23-938B-6CD5DB0B1EF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Рекомендации.</a:t>
          </a:r>
        </a:p>
        <a:p>
          <a:pPr algn="just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http://vs9.mbdou52.edummr.ru/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для-вас-родители/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C0C7C76-98BF-4987-A16B-5A316338B518}" type="parTrans" cxnId="{CC264391-8C12-4C08-8C63-CC94E776222C}">
      <dgm:prSet/>
      <dgm:spPr/>
      <dgm:t>
        <a:bodyPr/>
        <a:lstStyle/>
        <a:p>
          <a:endParaRPr lang="ru-RU"/>
        </a:p>
      </dgm:t>
    </dgm:pt>
    <dgm:pt modelId="{E7D0C070-F747-4FE7-B16D-86056D72719E}" type="sibTrans" cxnId="{CC264391-8C12-4C08-8C63-CC94E776222C}">
      <dgm:prSet/>
      <dgm:spPr/>
      <dgm:t>
        <a:bodyPr/>
        <a:lstStyle/>
        <a:p>
          <a:endParaRPr lang="ru-RU"/>
        </a:p>
      </dgm:t>
    </dgm:pt>
    <dgm:pt modelId="{4B6CCF93-25C1-4A52-840E-46F7F64F5C1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Консультации.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http://vs9.mbdou52.edummr.ru/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для-вас-родители/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2933483-C97C-4028-ADC1-9DF803BCA9BF}" type="parTrans" cxnId="{A2998F34-4B32-49DB-94CC-A3EDE756AAA3}">
      <dgm:prSet/>
      <dgm:spPr/>
      <dgm:t>
        <a:bodyPr/>
        <a:lstStyle/>
        <a:p>
          <a:endParaRPr lang="ru-RU"/>
        </a:p>
      </dgm:t>
    </dgm:pt>
    <dgm:pt modelId="{3FFC971E-C801-4718-B7BB-03B02ED4BE5E}" type="sibTrans" cxnId="{A2998F34-4B32-49DB-94CC-A3EDE756AAA3}">
      <dgm:prSet/>
      <dgm:spPr/>
      <dgm:t>
        <a:bodyPr/>
        <a:lstStyle/>
        <a:p>
          <a:endParaRPr lang="ru-RU"/>
        </a:p>
      </dgm:t>
    </dgm:pt>
    <dgm:pt modelId="{9930A7B7-5F41-4C63-BC91-B110E3C30C44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Совместные физкультурные праздники и т.п.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A2C271-DFC8-4D77-A66B-7D683F6D6853}" type="parTrans" cxnId="{D073BEF7-38EC-4080-A589-E87DC8F3995E}">
      <dgm:prSet/>
      <dgm:spPr/>
      <dgm:t>
        <a:bodyPr/>
        <a:lstStyle/>
        <a:p>
          <a:endParaRPr lang="ru-RU"/>
        </a:p>
      </dgm:t>
    </dgm:pt>
    <dgm:pt modelId="{81C1C8CC-4650-4846-A777-4A2802F2960A}" type="sibTrans" cxnId="{D073BEF7-38EC-4080-A589-E87DC8F3995E}">
      <dgm:prSet/>
      <dgm:spPr/>
      <dgm:t>
        <a:bodyPr/>
        <a:lstStyle/>
        <a:p>
          <a:endParaRPr lang="ru-RU"/>
        </a:p>
      </dgm:t>
    </dgm:pt>
    <dgm:pt modelId="{BDE51723-5421-4EC7-A30F-1AB9B149F334}" type="pres">
      <dgm:prSet presAssocID="{F4502B0E-E4E7-4D7C-98D4-7F3E300EB3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E4720-0BC0-435C-A12C-CE75A2EDB6CC}" type="pres">
      <dgm:prSet presAssocID="{CC7E5EEA-28B8-4D23-938B-6CD5DB0B1E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379D0-443B-4ACF-B55D-78B25567A52C}" type="pres">
      <dgm:prSet presAssocID="{E7D0C070-F747-4FE7-B16D-86056D72719E}" presName="spacer" presStyleCnt="0"/>
      <dgm:spPr/>
    </dgm:pt>
    <dgm:pt modelId="{D00F0A9F-1478-46F4-A3A4-8974E4580F05}" type="pres">
      <dgm:prSet presAssocID="{4B6CCF93-25C1-4A52-840E-46F7F64F5C16}" presName="parentText" presStyleLbl="node1" presStyleIdx="1" presStyleCnt="3" custLinFactNeighborX="-573" custLinFactNeighborY="-23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63FA0-3C96-431E-9E6D-FFCA6AAE40AC}" type="pres">
      <dgm:prSet presAssocID="{3FFC971E-C801-4718-B7BB-03B02ED4BE5E}" presName="spacer" presStyleCnt="0"/>
      <dgm:spPr/>
    </dgm:pt>
    <dgm:pt modelId="{C60C3BB7-0297-457F-B856-82E743ADA680}" type="pres">
      <dgm:prSet presAssocID="{9930A7B7-5F41-4C63-BC91-B110E3C30C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63826-FFF6-4A45-B006-C213E6E52558}" type="presOf" srcId="{CC7E5EEA-28B8-4D23-938B-6CD5DB0B1EFC}" destId="{A92E4720-0BC0-435C-A12C-CE75A2EDB6CC}" srcOrd="0" destOrd="0" presId="urn:microsoft.com/office/officeart/2005/8/layout/vList2"/>
    <dgm:cxn modelId="{CC264391-8C12-4C08-8C63-CC94E776222C}" srcId="{F4502B0E-E4E7-4D7C-98D4-7F3E300EB329}" destId="{CC7E5EEA-28B8-4D23-938B-6CD5DB0B1EFC}" srcOrd="0" destOrd="0" parTransId="{0C0C7C76-98BF-4987-A16B-5A316338B518}" sibTransId="{E7D0C070-F747-4FE7-B16D-86056D72719E}"/>
    <dgm:cxn modelId="{61C2294D-9E6D-41A4-8C48-C13215C62BD3}" type="presOf" srcId="{F4502B0E-E4E7-4D7C-98D4-7F3E300EB329}" destId="{BDE51723-5421-4EC7-A30F-1AB9B149F334}" srcOrd="0" destOrd="0" presId="urn:microsoft.com/office/officeart/2005/8/layout/vList2"/>
    <dgm:cxn modelId="{E5FDB899-1F6A-46AB-BB6A-19597380A08E}" type="presOf" srcId="{9930A7B7-5F41-4C63-BC91-B110E3C30C44}" destId="{C60C3BB7-0297-457F-B856-82E743ADA680}" srcOrd="0" destOrd="0" presId="urn:microsoft.com/office/officeart/2005/8/layout/vList2"/>
    <dgm:cxn modelId="{88B90F69-852F-459B-9B42-CE8CB9B95D72}" type="presOf" srcId="{4B6CCF93-25C1-4A52-840E-46F7F64F5C16}" destId="{D00F0A9F-1478-46F4-A3A4-8974E4580F05}" srcOrd="0" destOrd="0" presId="urn:microsoft.com/office/officeart/2005/8/layout/vList2"/>
    <dgm:cxn modelId="{D073BEF7-38EC-4080-A589-E87DC8F3995E}" srcId="{F4502B0E-E4E7-4D7C-98D4-7F3E300EB329}" destId="{9930A7B7-5F41-4C63-BC91-B110E3C30C44}" srcOrd="2" destOrd="0" parTransId="{44A2C271-DFC8-4D77-A66B-7D683F6D6853}" sibTransId="{81C1C8CC-4650-4846-A777-4A2802F2960A}"/>
    <dgm:cxn modelId="{A2998F34-4B32-49DB-94CC-A3EDE756AAA3}" srcId="{F4502B0E-E4E7-4D7C-98D4-7F3E300EB329}" destId="{4B6CCF93-25C1-4A52-840E-46F7F64F5C16}" srcOrd="1" destOrd="0" parTransId="{82933483-C97C-4028-ADC1-9DF803BCA9BF}" sibTransId="{3FFC971E-C801-4718-B7BB-03B02ED4BE5E}"/>
    <dgm:cxn modelId="{B4DEC158-91F3-4C84-B603-7BFB25BC6B48}" type="presParOf" srcId="{BDE51723-5421-4EC7-A30F-1AB9B149F334}" destId="{A92E4720-0BC0-435C-A12C-CE75A2EDB6CC}" srcOrd="0" destOrd="0" presId="urn:microsoft.com/office/officeart/2005/8/layout/vList2"/>
    <dgm:cxn modelId="{7D23C334-2F60-4440-9C78-98C1A74C1D9B}" type="presParOf" srcId="{BDE51723-5421-4EC7-A30F-1AB9B149F334}" destId="{404379D0-443B-4ACF-B55D-78B25567A52C}" srcOrd="1" destOrd="0" presId="urn:microsoft.com/office/officeart/2005/8/layout/vList2"/>
    <dgm:cxn modelId="{5FBE4AA3-CD7B-4E40-83DF-1EADDA5FBDC8}" type="presParOf" srcId="{BDE51723-5421-4EC7-A30F-1AB9B149F334}" destId="{D00F0A9F-1478-46F4-A3A4-8974E4580F05}" srcOrd="2" destOrd="0" presId="urn:microsoft.com/office/officeart/2005/8/layout/vList2"/>
    <dgm:cxn modelId="{1E1D91CE-A8D4-4015-AAD2-8FE6D993C682}" type="presParOf" srcId="{BDE51723-5421-4EC7-A30F-1AB9B149F334}" destId="{D9E63FA0-3C96-431E-9E6D-FFCA6AAE40AC}" srcOrd="3" destOrd="0" presId="urn:microsoft.com/office/officeart/2005/8/layout/vList2"/>
    <dgm:cxn modelId="{23F01256-CC99-4035-821C-B5A6BC48E673}" type="presParOf" srcId="{BDE51723-5421-4EC7-A30F-1AB9B149F334}" destId="{C60C3BB7-0297-457F-B856-82E743ADA6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502B0E-E4E7-4D7C-98D4-7F3E300EB3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4A84A-6B32-4FCC-84AE-7CC7653DF07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Консультации. 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http://vs9.mbdou52.edummr.ru/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педагогическая-копилка/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279001E-04B7-4D80-8142-3BE3B0B52431}" type="parTrans" cxnId="{040007A3-BE3D-496D-B5B3-A7FFF60CD6AD}">
      <dgm:prSet/>
      <dgm:spPr/>
      <dgm:t>
        <a:bodyPr/>
        <a:lstStyle/>
        <a:p>
          <a:endParaRPr lang="ru-RU"/>
        </a:p>
      </dgm:t>
    </dgm:pt>
    <dgm:pt modelId="{26F376CA-CE5A-4B00-A25B-7DF534B8715A}" type="sibTrans" cxnId="{040007A3-BE3D-496D-B5B3-A7FFF60CD6AD}">
      <dgm:prSet/>
      <dgm:spPr/>
      <dgm:t>
        <a:bodyPr/>
        <a:lstStyle/>
        <a:p>
          <a:endParaRPr lang="ru-RU"/>
        </a:p>
      </dgm:t>
    </dgm:pt>
    <dgm:pt modelId="{EFB74000-2F08-424E-BF40-3BBA14B38F12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Рекомендации.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http://vs9.mbdou52.edummr.ru/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педагогическая-копилка/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71B277D-11D7-4C12-B01A-2A5AE80EAFC1}" type="sibTrans" cxnId="{AFC6B7FE-18D0-4091-8F56-78CB8312A233}">
      <dgm:prSet/>
      <dgm:spPr/>
      <dgm:t>
        <a:bodyPr/>
        <a:lstStyle/>
        <a:p>
          <a:endParaRPr lang="ru-RU"/>
        </a:p>
      </dgm:t>
    </dgm:pt>
    <dgm:pt modelId="{9C835043-70FC-4FC4-814C-EB22D74B3D53}" type="parTrans" cxnId="{AFC6B7FE-18D0-4091-8F56-78CB8312A233}">
      <dgm:prSet/>
      <dgm:spPr/>
      <dgm:t>
        <a:bodyPr/>
        <a:lstStyle/>
        <a:p>
          <a:endParaRPr lang="ru-RU"/>
        </a:p>
      </dgm:t>
    </dgm:pt>
    <dgm:pt modelId="{BDE51723-5421-4EC7-A30F-1AB9B149F334}" type="pres">
      <dgm:prSet presAssocID="{F4502B0E-E4E7-4D7C-98D4-7F3E300EB3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E4203-C341-4AD3-BEF5-B043B723D34B}" type="pres">
      <dgm:prSet presAssocID="{EFB74000-2F08-424E-BF40-3BBA14B38F12}" presName="parentText" presStyleLbl="node1" presStyleIdx="0" presStyleCnt="2" custScaleY="126289" custLinFactNeighborX="-758" custLinFactNeighborY="20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9D6D9-1B1A-4811-A305-214029BC07F6}" type="pres">
      <dgm:prSet presAssocID="{D71B277D-11D7-4C12-B01A-2A5AE80EAFC1}" presName="spacer" presStyleCnt="0"/>
      <dgm:spPr/>
    </dgm:pt>
    <dgm:pt modelId="{967EC9F9-024F-4BC6-9877-BF33336A4E6E}" type="pres">
      <dgm:prSet presAssocID="{0B04A84A-6B32-4FCC-84AE-7CC7653DF07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7931D-F466-405D-9559-483BC7CA26D5}" type="presOf" srcId="{F4502B0E-E4E7-4D7C-98D4-7F3E300EB329}" destId="{BDE51723-5421-4EC7-A30F-1AB9B149F334}" srcOrd="0" destOrd="0" presId="urn:microsoft.com/office/officeart/2005/8/layout/vList2"/>
    <dgm:cxn modelId="{040007A3-BE3D-496D-B5B3-A7FFF60CD6AD}" srcId="{F4502B0E-E4E7-4D7C-98D4-7F3E300EB329}" destId="{0B04A84A-6B32-4FCC-84AE-7CC7653DF077}" srcOrd="1" destOrd="0" parTransId="{9279001E-04B7-4D80-8142-3BE3B0B52431}" sibTransId="{26F376CA-CE5A-4B00-A25B-7DF534B8715A}"/>
    <dgm:cxn modelId="{AFC6B7FE-18D0-4091-8F56-78CB8312A233}" srcId="{F4502B0E-E4E7-4D7C-98D4-7F3E300EB329}" destId="{EFB74000-2F08-424E-BF40-3BBA14B38F12}" srcOrd="0" destOrd="0" parTransId="{9C835043-70FC-4FC4-814C-EB22D74B3D53}" sibTransId="{D71B277D-11D7-4C12-B01A-2A5AE80EAFC1}"/>
    <dgm:cxn modelId="{3841B7A6-B36A-43A7-84EF-47F0C7517C19}" type="presOf" srcId="{EFB74000-2F08-424E-BF40-3BBA14B38F12}" destId="{46FE4203-C341-4AD3-BEF5-B043B723D34B}" srcOrd="0" destOrd="0" presId="urn:microsoft.com/office/officeart/2005/8/layout/vList2"/>
    <dgm:cxn modelId="{C3384ED1-76C6-4B9F-BBE8-E60DFC9BF882}" type="presOf" srcId="{0B04A84A-6B32-4FCC-84AE-7CC7653DF077}" destId="{967EC9F9-024F-4BC6-9877-BF33336A4E6E}" srcOrd="0" destOrd="0" presId="urn:microsoft.com/office/officeart/2005/8/layout/vList2"/>
    <dgm:cxn modelId="{F6E17628-BAD6-447E-A48F-95B8419174B9}" type="presParOf" srcId="{BDE51723-5421-4EC7-A30F-1AB9B149F334}" destId="{46FE4203-C341-4AD3-BEF5-B043B723D34B}" srcOrd="0" destOrd="0" presId="urn:microsoft.com/office/officeart/2005/8/layout/vList2"/>
    <dgm:cxn modelId="{C0B3C510-821D-4F7B-A48B-543C895C86B6}" type="presParOf" srcId="{BDE51723-5421-4EC7-A30F-1AB9B149F334}" destId="{73E9D6D9-1B1A-4811-A305-214029BC07F6}" srcOrd="1" destOrd="0" presId="urn:microsoft.com/office/officeart/2005/8/layout/vList2"/>
    <dgm:cxn modelId="{DE0A2282-D146-46D6-A2A0-3AABECCEA703}" type="presParOf" srcId="{BDE51723-5421-4EC7-A30F-1AB9B149F334}" destId="{967EC9F9-024F-4BC6-9877-BF33336A4E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D64B0-EB76-4907-A2DA-0B0D078B2D71}">
      <dsp:nvSpPr>
        <dsp:cNvPr id="0" name=""/>
        <dsp:cNvSpPr/>
      </dsp:nvSpPr>
      <dsp:spPr>
        <a:xfrm>
          <a:off x="3670852" y="1838942"/>
          <a:ext cx="2616109" cy="44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73"/>
              </a:lnTo>
              <a:lnTo>
                <a:pt x="2616109" y="221373"/>
              </a:lnTo>
              <a:lnTo>
                <a:pt x="2616109" y="442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3C260-72ED-4D54-9B78-F8AA50BCB36B}">
      <dsp:nvSpPr>
        <dsp:cNvPr id="0" name=""/>
        <dsp:cNvSpPr/>
      </dsp:nvSpPr>
      <dsp:spPr>
        <a:xfrm>
          <a:off x="3625132" y="1838942"/>
          <a:ext cx="91440" cy="4427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373"/>
              </a:lnTo>
              <a:lnTo>
                <a:pt x="110761" y="221373"/>
              </a:lnTo>
              <a:lnTo>
                <a:pt x="110761" y="442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F3DBF-F26B-4055-B99E-8DAE49170504}">
      <dsp:nvSpPr>
        <dsp:cNvPr id="0" name=""/>
        <dsp:cNvSpPr/>
      </dsp:nvSpPr>
      <dsp:spPr>
        <a:xfrm>
          <a:off x="1119784" y="1838942"/>
          <a:ext cx="2551067" cy="442747"/>
        </a:xfrm>
        <a:custGeom>
          <a:avLst/>
          <a:gdLst/>
          <a:ahLst/>
          <a:cxnLst/>
          <a:rect l="0" t="0" r="0" b="0"/>
          <a:pathLst>
            <a:path>
              <a:moveTo>
                <a:pt x="2551067" y="0"/>
              </a:moveTo>
              <a:lnTo>
                <a:pt x="2551067" y="221373"/>
              </a:lnTo>
              <a:lnTo>
                <a:pt x="0" y="221373"/>
              </a:lnTo>
              <a:lnTo>
                <a:pt x="0" y="442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E55C9-552B-4B1D-8F6D-617489E69BEA}">
      <dsp:nvSpPr>
        <dsp:cNvPr id="0" name=""/>
        <dsp:cNvSpPr/>
      </dsp:nvSpPr>
      <dsp:spPr>
        <a:xfrm>
          <a:off x="2353984" y="726340"/>
          <a:ext cx="2633734" cy="111260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Направления работы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3984" y="726340"/>
        <a:ext cx="2633734" cy="1112602"/>
      </dsp:txXfrm>
    </dsp:sp>
    <dsp:sp modelId="{6B09D755-CE40-4822-A45B-AFEF0A487C1A}">
      <dsp:nvSpPr>
        <dsp:cNvPr id="0" name=""/>
        <dsp:cNvSpPr/>
      </dsp:nvSpPr>
      <dsp:spPr>
        <a:xfrm>
          <a:off x="582" y="2281690"/>
          <a:ext cx="2238403" cy="156125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Взаимодействие с детьми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2" y="2281690"/>
        <a:ext cx="2238403" cy="1561253"/>
      </dsp:txXfrm>
    </dsp:sp>
    <dsp:sp modelId="{FD8A2F5D-854C-4561-A1EB-0FAB7293A39B}">
      <dsp:nvSpPr>
        <dsp:cNvPr id="0" name=""/>
        <dsp:cNvSpPr/>
      </dsp:nvSpPr>
      <dsp:spPr>
        <a:xfrm>
          <a:off x="2681733" y="2281690"/>
          <a:ext cx="2108320" cy="156280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Взаимодействие с семьями</a:t>
          </a:r>
          <a:endParaRPr lang="ru-RU" sz="2300" kern="1200" dirty="0"/>
        </a:p>
      </dsp:txBody>
      <dsp:txXfrm>
        <a:off x="2681733" y="2281690"/>
        <a:ext cx="2108320" cy="1562802"/>
      </dsp:txXfrm>
    </dsp:sp>
    <dsp:sp modelId="{0F24769E-97F2-44A3-9ABA-CB082D3A73C1}">
      <dsp:nvSpPr>
        <dsp:cNvPr id="0" name=""/>
        <dsp:cNvSpPr/>
      </dsp:nvSpPr>
      <dsp:spPr>
        <a:xfrm>
          <a:off x="5232800" y="2281690"/>
          <a:ext cx="2108320" cy="1590474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Взаимодействие с педагогами</a:t>
          </a:r>
          <a:endParaRPr lang="ru-RU" sz="2300" kern="1200" dirty="0"/>
        </a:p>
      </dsp:txBody>
      <dsp:txXfrm>
        <a:off x="5232800" y="2281690"/>
        <a:ext cx="2108320" cy="1590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4720-0BC0-435C-A12C-CE75A2EDB6CC}">
      <dsp:nvSpPr>
        <dsp:cNvPr id="0" name=""/>
        <dsp:cNvSpPr/>
      </dsp:nvSpPr>
      <dsp:spPr>
        <a:xfrm>
          <a:off x="0" y="230405"/>
          <a:ext cx="6989037" cy="121680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Рекомендации.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http://vs9.mbdou52.edummr.ru/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для-вас-родители/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99" y="289804"/>
        <a:ext cx="6870239" cy="1098002"/>
      </dsp:txXfrm>
    </dsp:sp>
    <dsp:sp modelId="{D00F0A9F-1478-46F4-A3A4-8974E4580F05}">
      <dsp:nvSpPr>
        <dsp:cNvPr id="0" name=""/>
        <dsp:cNvSpPr/>
      </dsp:nvSpPr>
      <dsp:spPr>
        <a:xfrm>
          <a:off x="0" y="1591336"/>
          <a:ext cx="6989037" cy="12168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Консультации.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http://vs9.mbdou52.edummr.ru/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для-вас-родители/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99" y="1650735"/>
        <a:ext cx="6870239" cy="1098002"/>
      </dsp:txXfrm>
    </dsp:sp>
    <dsp:sp modelId="{C60C3BB7-0297-457F-B856-82E743ADA680}">
      <dsp:nvSpPr>
        <dsp:cNvPr id="0" name=""/>
        <dsp:cNvSpPr/>
      </dsp:nvSpPr>
      <dsp:spPr>
        <a:xfrm>
          <a:off x="0" y="3038406"/>
          <a:ext cx="6989037" cy="121680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Совместные физкультурные праздники и т.п.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99" y="3097805"/>
        <a:ext cx="6870239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E4203-C341-4AD3-BEF5-B043B723D34B}">
      <dsp:nvSpPr>
        <dsp:cNvPr id="0" name=""/>
        <dsp:cNvSpPr/>
      </dsp:nvSpPr>
      <dsp:spPr>
        <a:xfrm>
          <a:off x="0" y="931057"/>
          <a:ext cx="6944060" cy="158470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Рекомендации.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http://vs9.mbdou52.edummr.ru/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педагогическая-копилка/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59" y="1008416"/>
        <a:ext cx="6789342" cy="1429987"/>
      </dsp:txXfrm>
    </dsp:sp>
    <dsp:sp modelId="{967EC9F9-024F-4BC6-9877-BF33336A4E6E}">
      <dsp:nvSpPr>
        <dsp:cNvPr id="0" name=""/>
        <dsp:cNvSpPr/>
      </dsp:nvSpPr>
      <dsp:spPr>
        <a:xfrm>
          <a:off x="0" y="2663810"/>
          <a:ext cx="6944060" cy="1254825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Консультации.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http://vs9.mbdou52.edummr.ru/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педагогическая-копилка/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56" y="2725066"/>
        <a:ext cx="6821548" cy="113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ED04-69A8-41CA-861F-FC5AFA90835D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D240-2400-4E6E-AF6A-E45B4E3F20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D240-2400-4E6E-AF6A-E45B4E3F20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8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8873" y="1015999"/>
            <a:ext cx="594821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«Повышение двигательной активности детей дошкольного возраста через организацию спортивных праздников  и развлечений</a:t>
            </a:r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».</a:t>
            </a:r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Инструктор по физической культуре: </a:t>
            </a:r>
            <a:endParaRPr lang="ru-RU" sz="20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Золотько Г.В.</a:t>
            </a:r>
            <a:endParaRPr lang="ru-RU" sz="20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2382" y="278296"/>
            <a:ext cx="6387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3" y="1"/>
            <a:ext cx="6952092" cy="6311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«Лучший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папа».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👇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 отцов определят в шести номинациях: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🔹«Папа-гид» – авторская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видеоэкскурсия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городу.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🔹«Шеф на кухне» – видеоролик о процессе приготовления блюд по семейным рецептам;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🔹«Супер-папа» – видеоролик о привлечении детей к здоровому образу жизни через спорт;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🔹«Папа-праздник» – видеоролик о творческих талантах отца семейства;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🔹«Глава большого дома» – номинация для отцов, в семье которых воспитываются трое и более детей;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🔹«Есть такая профессия» – видеоролик о профессии папы.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F:\DSCN1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7381" y="-10133155"/>
            <a:ext cx="3685309" cy="276398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4" y="534208"/>
            <a:ext cx="5855854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60962820"/>
              </p:ext>
            </p:extLst>
          </p:nvPr>
        </p:nvGraphicFramePr>
        <p:xfrm>
          <a:off x="1884599" y="772284"/>
          <a:ext cx="6944060" cy="481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9286" y="365126"/>
            <a:ext cx="6766063" cy="8143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педагогами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8650" y="5989983"/>
            <a:ext cx="100220" cy="1869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2381" y="278296"/>
            <a:ext cx="6546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Вывод: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4"/>
            <a:ext cx="6511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Спортивные праздники являются приемлемым и эффективным средством повышения двигательной активности детей старшего дошкольного возраста .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Спортивные праздники и развлечения – это неотъемлемая часть жизни дошкольников, их двигательной активности.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32382" y="365126"/>
            <a:ext cx="6294783" cy="39418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395" y="2027583"/>
            <a:ext cx="50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32382" y="365126"/>
            <a:ext cx="6294783" cy="39418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идея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повышение двигательной активности детей дошкольного возраста посредством широкого внедрения в образовательный процесс спортивных праздников и развлечений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3557365" y="559189"/>
          <a:ext cx="366507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01078" y="742122"/>
            <a:ext cx="682487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состояние проблемы повышения ДА дошкольников в теоретических источниках;</a:t>
            </a:r>
          </a:p>
          <a:p>
            <a:pPr lvl="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Разработать систему по внедрению в образовательный процесс спортивных праздников и развлечений с целью повышения ДА детей дошкольного возраста;</a:t>
            </a:r>
          </a:p>
          <a:p>
            <a:pPr lvl="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Приобщить родителей (законных представителей) к взаимодействию по повышению ДА дошкольников через организацию спортивных праздников и развлечений;</a:t>
            </a:r>
          </a:p>
          <a:p>
            <a:pPr lvl="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Транслировать педагогический опыт по повышению ДА дошкольников через организацию спортивных праздников и развлечений.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3557365" y="559189"/>
          <a:ext cx="366507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01078" y="742122"/>
            <a:ext cx="68248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77010" y="702364"/>
          <a:ext cx="7341704" cy="459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8501" y="559189"/>
            <a:ext cx="6021026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здоровье всерьез».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</a:t>
            </a:r>
            <a:endParaRPr lang="ru-RU" sz="32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18" y="1850454"/>
            <a:ext cx="3230396" cy="2422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24" y="3209635"/>
            <a:ext cx="3214254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54" y="1646381"/>
            <a:ext cx="5934162" cy="464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01818" y="432184"/>
            <a:ext cx="5319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Спортивный досуг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«Наша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армия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сильна».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2382" y="278296"/>
            <a:ext cx="6387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" y="1104323"/>
            <a:ext cx="3265548" cy="2491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04" y="2988802"/>
            <a:ext cx="3569890" cy="27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2382" y="278296"/>
            <a:ext cx="6387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игры.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62" y="1115038"/>
            <a:ext cx="5031710" cy="50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9490170"/>
              </p:ext>
            </p:extLst>
          </p:nvPr>
        </p:nvGraphicFramePr>
        <p:xfrm>
          <a:off x="1876667" y="1212823"/>
          <a:ext cx="6989037" cy="448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49286" y="365126"/>
            <a:ext cx="6766063" cy="8143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8650" y="5989983"/>
            <a:ext cx="100220" cy="1869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290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Segoe UI Symbol</vt:lpstr>
      <vt:lpstr>Tahoma</vt:lpstr>
      <vt:lpstr>Times New Roman</vt:lpstr>
      <vt:lpstr>Wingdings</vt:lpstr>
      <vt:lpstr>Тема Office</vt:lpstr>
      <vt:lpstr>Презентация PowerPoint</vt:lpstr>
      <vt:lpstr>     Педагогическая идея - повышение двигательной активности детей дошкольного возраста посредством широкого внедрения в образовательный процесс спортивных праздников и развлечений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семьями воспитанников</vt:lpstr>
      <vt:lpstr>Презентация PowerPoint</vt:lpstr>
      <vt:lpstr>Презентация PowerPoint</vt:lpstr>
      <vt:lpstr>Взаимодействие с педагогами</vt:lpstr>
      <vt:lpstr>Презентация PowerPoint</vt:lpstr>
      <vt:lpstr>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Галина</cp:lastModifiedBy>
  <cp:revision>74</cp:revision>
  <dcterms:created xsi:type="dcterms:W3CDTF">2013-11-19T05:52:05Z</dcterms:created>
  <dcterms:modified xsi:type="dcterms:W3CDTF">2023-05-17T16:52:33Z</dcterms:modified>
</cp:coreProperties>
</file>