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723" autoAdjust="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55B7CA0-E7AF-43B2-8222-8054973EF58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000EE25-FC39-4F14-AEA2-926567D1DCB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5B7CA0-E7AF-43B2-8222-8054973EF58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00EE25-FC39-4F14-AEA2-926567D1DC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55B7CA0-E7AF-43B2-8222-8054973EF58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000EE25-FC39-4F14-AEA2-926567D1DC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5B7CA0-E7AF-43B2-8222-8054973EF58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00EE25-FC39-4F14-AEA2-926567D1DC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55B7CA0-E7AF-43B2-8222-8054973EF58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000EE25-FC39-4F14-AEA2-926567D1DCB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5B7CA0-E7AF-43B2-8222-8054973EF58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00EE25-FC39-4F14-AEA2-926567D1DC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5B7CA0-E7AF-43B2-8222-8054973EF58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00EE25-FC39-4F14-AEA2-926567D1DC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5B7CA0-E7AF-43B2-8222-8054973EF58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00EE25-FC39-4F14-AEA2-926567D1DC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55B7CA0-E7AF-43B2-8222-8054973EF58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00EE25-FC39-4F14-AEA2-926567D1DC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5B7CA0-E7AF-43B2-8222-8054973EF58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00EE25-FC39-4F14-AEA2-926567D1DC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5B7CA0-E7AF-43B2-8222-8054973EF58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00EE25-FC39-4F14-AEA2-926567D1DCB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55B7CA0-E7AF-43B2-8222-8054973EF58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000EE25-FC39-4F14-AEA2-926567D1DCB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088231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Тема: «Театрализованная деятельность как средство </a:t>
            </a:r>
            <a:r>
              <a:rPr lang="ru-RU" sz="3200" b="1" dirty="0"/>
              <a:t>всестороннего развития личности </a:t>
            </a:r>
            <a:r>
              <a:rPr lang="ru-RU" sz="3200" b="1" dirty="0" smtClean="0"/>
              <a:t>дошкольников»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933056"/>
            <a:ext cx="5466030" cy="2448272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6" charset="0"/>
                <a:cs typeface="Times New Roman" pitchFamily="16" charset="0"/>
              </a:rPr>
              <a:t>МБОУ СОШ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6" charset="0"/>
                <a:cs typeface="Times New Roman" pitchFamily="16" charset="0"/>
              </a:rPr>
              <a:t>№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6" charset="0"/>
                <a:cs typeface="Times New Roman" pitchFamily="16" charset="0"/>
              </a:rPr>
              <a:t>19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6" charset="0"/>
                <a:cs typeface="Times New Roman" pitchFamily="16" charset="0"/>
              </a:rPr>
              <a:t>Дошкольное отделение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6" charset="0"/>
                <a:cs typeface="Times New Roman" pitchFamily="16" charset="0"/>
              </a:rPr>
              <a:t>«Березка»</a:t>
            </a:r>
            <a:br>
              <a:rPr lang="ru-RU" sz="1600" b="1" dirty="0" smtClean="0">
                <a:solidFill>
                  <a:schemeClr val="bg1"/>
                </a:solidFill>
                <a:latin typeface="Times New Roman" pitchFamily="16" charset="0"/>
                <a:cs typeface="Times New Roman" pitchFamily="16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Times New Roman" pitchFamily="16" charset="0"/>
                <a:cs typeface="Times New Roman" pitchFamily="16" charset="0"/>
              </a:rPr>
              <a:t>                                               воспитатель:</a:t>
            </a:r>
            <a:br>
              <a:rPr lang="ru-RU" sz="1600" b="1" dirty="0" smtClean="0">
                <a:solidFill>
                  <a:schemeClr val="bg1"/>
                </a:solidFill>
                <a:latin typeface="Times New Roman" pitchFamily="16" charset="0"/>
                <a:cs typeface="Times New Roman" pitchFamily="16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Times New Roman" pitchFamily="16" charset="0"/>
                <a:cs typeface="Times New Roman" pitchFamily="16" charset="0"/>
              </a:rPr>
              <a:t>                                                                               Зинина Наталья Владимировна</a:t>
            </a:r>
            <a:br>
              <a:rPr lang="ru-RU" sz="1600" b="1" dirty="0" smtClean="0">
                <a:solidFill>
                  <a:schemeClr val="bg1"/>
                </a:solidFill>
                <a:latin typeface="Times New Roman" pitchFamily="16" charset="0"/>
                <a:cs typeface="Times New Roman" pitchFamily="16" charset="0"/>
              </a:rPr>
            </a:br>
            <a:endParaRPr lang="ru-RU" sz="1600" b="1" dirty="0" smtClean="0">
              <a:solidFill>
                <a:schemeClr val="bg1"/>
              </a:solidFill>
              <a:latin typeface="Times New Roman" pitchFamily="16" charset="0"/>
              <a:cs typeface="Times New Roman" pitchFamily="16" charset="0"/>
            </a:endParaRPr>
          </a:p>
          <a:p>
            <a:endParaRPr lang="ru-RU" sz="1600" b="1" dirty="0" smtClean="0">
              <a:solidFill>
                <a:schemeClr val="bg1"/>
              </a:solidFill>
              <a:latin typeface="Times New Roman" pitchFamily="16" charset="0"/>
              <a:cs typeface="Times New Roman" pitchFamily="16" charset="0"/>
            </a:endParaRPr>
          </a:p>
          <a:p>
            <a:endParaRPr lang="ru-RU" sz="1600" b="1" dirty="0" smtClean="0">
              <a:solidFill>
                <a:schemeClr val="bg1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6" charset="0"/>
                <a:cs typeface="Times New Roman" pitchFamily="16" charset="0"/>
              </a:rPr>
              <a:t/>
            </a:r>
            <a:br>
              <a:rPr lang="ru-RU" sz="1600" b="1" dirty="0" smtClean="0">
                <a:solidFill>
                  <a:schemeClr val="bg1"/>
                </a:solidFill>
                <a:latin typeface="Times New Roman" pitchFamily="16" charset="0"/>
                <a:cs typeface="Times New Roman" pitchFamily="16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Times New Roman" pitchFamily="16" charset="0"/>
                <a:cs typeface="Times New Roman" pitchFamily="16" charset="0"/>
              </a:rPr>
              <a:t>  г.о.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6" charset="0"/>
                <a:cs typeface="Times New Roman" pitchFamily="16" charset="0"/>
              </a:rPr>
              <a:t>Мытищи 2023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Приемы: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выбор детьми ролей по желанию;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назначение на главные роли, робких и застенчивых;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распределение ролей по карточкам (схема,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картинка персонажа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проигрывание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ролей в парах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Средства: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музыкальный зал, группа;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музыкальное сопровождение (магнитофон,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фортепиано,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телевизор, DVD - проигрыватель, шумовые инструменты);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наличие необходимого инвентаря (декорация, атрибуты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т.д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.).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теат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941168"/>
            <a:ext cx="2448272" cy="140276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6995120" cy="6267096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548680"/>
            <a:ext cx="6768752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СПИСОК ЛИТЕРАТУРЫ.</a:t>
            </a:r>
          </a:p>
          <a:p>
            <a:endParaRPr lang="ru-RU" sz="105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05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Маханева</a:t>
            </a:r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М.Д. Театрализованные занятия в детском саду. [Текст]</a:t>
            </a: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Пособие для работников дошкольного учреждения. / М.Д. </a:t>
            </a:r>
            <a:r>
              <a:rPr lang="ru-RU" sz="105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Маханева</a:t>
            </a:r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</a:t>
            </a: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Москва 2004 г.</a:t>
            </a:r>
          </a:p>
          <a:p>
            <a:endParaRPr lang="ru-RU" sz="105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2) Артемова Л.В. Театрализованные игры дошкольников. [Текст]. Книга</a:t>
            </a: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воспитателя детского сада. / Л.В. Артемова - Москва 1999 г.</a:t>
            </a:r>
          </a:p>
          <a:p>
            <a:endParaRPr lang="ru-RU" sz="105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3) Сорокина Н.Ф. Играем в кукольный театр. [Текст]. Программа</a:t>
            </a: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"Театр- Творчество- Дети". Пособие для воспитателей, педагогов</a:t>
            </a: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дополнительного образования и музыкальных руководителей детских садов.</a:t>
            </a: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 Н.Ф.Сорокина - Москва 2004 г.</a:t>
            </a:r>
          </a:p>
          <a:p>
            <a:endParaRPr lang="ru-RU" sz="105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4) Чурилова Э.Г. «Методика и организация театрализованной деятельности</a:t>
            </a: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дошкольников и младших школьников» // [Текст] Театр и дети. / Э.Г.</a:t>
            </a: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Чурилова - М.: </a:t>
            </a:r>
            <a:r>
              <a:rPr lang="ru-RU" sz="105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Владос</a:t>
            </a:r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2001. 159 с.</a:t>
            </a:r>
          </a:p>
          <a:p>
            <a:endParaRPr lang="ru-RU" sz="105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105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Доронова</a:t>
            </a:r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Т.Н. Играем в театр. [Текст]. Театрализованная деятельность</a:t>
            </a: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 4- 6 лет. // Т.Н. </a:t>
            </a:r>
            <a:r>
              <a:rPr lang="ru-RU" sz="105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Доронова</a:t>
            </a:r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Москва 2005 г. стр. 125.</a:t>
            </a:r>
          </a:p>
          <a:p>
            <a:endParaRPr lang="ru-RU" sz="105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6) Дубровина И.В. Практическая психология образования. [Текст] - Под</a:t>
            </a: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редакцией. И.В. </a:t>
            </a:r>
            <a:r>
              <a:rPr lang="ru-RU" sz="105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Дубравиной</a:t>
            </a:r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Москва 2003 г.</a:t>
            </a:r>
          </a:p>
          <a:p>
            <a:endParaRPr lang="ru-RU" sz="105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7) Никитина А.Б. Театр, где играют дети. [Текст] // Театр и дети. / Под</a:t>
            </a: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редакцией А.Б. Никитина -Москва 2001 г.</a:t>
            </a:r>
            <a:endParaRPr lang="ru-RU" sz="105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5446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театр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636912"/>
            <a:ext cx="4770107" cy="35775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7239000" cy="3456384"/>
          </a:xfrm>
        </p:spPr>
        <p:txBody>
          <a:bodyPr/>
          <a:lstStyle/>
          <a:p>
            <a:pPr>
              <a:buNone/>
            </a:pPr>
            <a:r>
              <a:rPr lang="ru-RU" b="1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lang="ru-RU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повышение своего теоретического уровня, профессионального мастерства и 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компетентности.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i="1" u="sng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• побуждать интерес к предлагаемой деятельности;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• привлекать детей к совместной театрализованной деятельности;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• формировать представление о различных видах театра;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• развивать речь, воображение и мышление;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• помогать робким и застенчивым детям включаться в театрализованную игру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• развивать интерес родителей к совместной работе в данном направлении.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Актуальность: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выбрана мною не случайно, так как театрализация дает возможность подходить к работе творчески. Занятия всегда проходят на положительном эмоциональном настрое  и запоминаются детям надолго. А для педагога  открывается масса возможностей для совершенствования навыков в данной области.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Театральная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деятельность, неисчерпаемый источник развития чувств, переживаний и эмоциональных открытий, способ приобщения к духовному богатству. В результате ребёнок: познаёт мир умом и сердцем, выражая своё отношение к добру и злу; познаёт радость, связанную с преодолением трудностей общения, неуверенности в себе. В этом огромную помощь я считаю, могут оказать театрализованные занятия в ДОУ. Они всегда радуют детей и пользуются у них неизменной любовью.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 Мною используются разнообразные виды театрализованных представлений: театр картинок, театр игрушек. Например: пальчиковые куклы можно одеть на пальчик, они маленькие, мягкие, яркие, не сломаются, не разобьются. Они позволяют одновременно включать в работу несколько анализаторов: зрительный, слуховой, тактильный. Это современно и интересно детям. Кроме того, с этими куклами можно просто играть сидя снижает утомляемость и повышает работоспособность детей.</a:t>
            </a:r>
          </a:p>
          <a:p>
            <a:pPr>
              <a:buNone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пробудить интерес к предлагаемой деятельности;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• привлечь детей к совместной театрализованной деятельности;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• сформировать представление о различных видах театра;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• развить речь, воображение и мышление;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• научить робких и застенчивых детей включаться в театрализованную игру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исследования: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педагогический процесс, направленный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творческих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способностей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 дошкольного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возраста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театрализованной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исследования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театрализованная деятельность как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средство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всестороннего развития творческих способностей детей дошкольного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возраста.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b="17215"/>
          <a:stretch>
            <a:fillRect/>
          </a:stretch>
        </p:blipFill>
        <p:spPr bwMode="auto">
          <a:xfrm>
            <a:off x="971600" y="4653136"/>
            <a:ext cx="2519362" cy="161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4725144"/>
            <a:ext cx="2571750" cy="1511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процесс количественных и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качественных изменений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организме, психике, интеллектуальной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духовной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сфере человека, обусловленный влиянием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внешних и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внутренних, управляемых и неуправляемых факторов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Творческие способности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это индивидуальные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качества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человека, которые определяют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успешность выполнения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 творческой деятельности различного рода.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3933056"/>
            <a:ext cx="1064677" cy="25202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7272808" cy="568863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90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Формы театрализованной деятельности</a:t>
            </a:r>
            <a:r>
              <a:rPr lang="ru-RU" sz="490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800" b="1" i="1" u="sng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занятия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4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индивидуальная работа;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самостоятельная 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деятельность детей - театрализованные игры;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развлечения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праздники;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кружковая 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работа.</a:t>
            </a:r>
          </a:p>
          <a:p>
            <a:endParaRPr lang="ru-RU" sz="4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Виды театрализованных игр</a:t>
            </a:r>
            <a:r>
              <a:rPr lang="ru-RU" sz="480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1.Режиссерские игры.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Настольный 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театр 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игрушек и 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картинок.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Стенд - книжка.</a:t>
            </a:r>
          </a:p>
          <a:p>
            <a:pPr>
              <a:buNone/>
            </a:pPr>
            <a:r>
              <a:rPr lang="ru-RU" sz="4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Фланелеграф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Теневой театр.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Игры - драматизации.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 - драматизации 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пальчиками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 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драматизации с куклами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бибабо.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Импровизация</a:t>
            </a:r>
            <a:endParaRPr lang="ru-RU" sz="4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76056" y="2420888"/>
            <a:ext cx="1800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100" dirty="0" smtClean="0"/>
          </a:p>
          <a:p>
            <a:endParaRPr lang="ru-RU" sz="1100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9" y="4221089"/>
            <a:ext cx="3154164" cy="17281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8350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Методы: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Рассказывание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просмотр сказок, мультфильмов, диафильмов;</a:t>
            </a:r>
          </a:p>
          <a:p>
            <a:pPr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Пересказ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сказок, рассказов; чтение худ. литературы;</a:t>
            </a:r>
          </a:p>
          <a:p>
            <a:pPr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Слушание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сказок (технических средств);</a:t>
            </a:r>
          </a:p>
          <a:p>
            <a:pPr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Просмотр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кукольных спектаклей и беседы по ним;</a:t>
            </a:r>
          </a:p>
          <a:p>
            <a:pPr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Знакомство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только с текстом сказки, но и со средствами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ее драматизации (жестом, мимикой, движением, костюмом, декорациями (реквизит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и т.д.);</a:t>
            </a:r>
          </a:p>
          <a:p>
            <a:pPr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Разыгрывание разнообразных сказок и инсценировки;</a:t>
            </a:r>
          </a:p>
          <a:p>
            <a:pPr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по формированию выразительности исполнений;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пальчиковый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игротренинг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развития моторики рук (для свободного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кукловождения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упражнения по социально - эмоциональному развитию детей;</a:t>
            </a:r>
          </a:p>
          <a:p>
            <a:pPr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 - превращения, образные упражнения;</a:t>
            </a:r>
          </a:p>
          <a:p>
            <a:pPr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упражнения по дикции (артикуляционная гимнастика);</a:t>
            </a:r>
          </a:p>
          <a:p>
            <a:pPr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игры-драматизации;</a:t>
            </a:r>
          </a:p>
          <a:p>
            <a:pPr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ролевые диалоги по иллюстрациям;</a:t>
            </a:r>
          </a:p>
          <a:p>
            <a:pPr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музыкальные игры;</a:t>
            </a:r>
          </a:p>
          <a:p>
            <a:pPr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эмоционально - экспрессивные игры;</a:t>
            </a:r>
          </a:p>
          <a:p>
            <a:pPr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народно - хороводные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игры.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театр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4797152"/>
            <a:ext cx="2304256" cy="153275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91</TotalTime>
  <Words>646</Words>
  <Application>Microsoft Office PowerPoint</Application>
  <PresentationFormat>Экран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Тема: «Театрализованная деятельность как средство всестороннего развития личности дошкольников»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«Театрализованная деятельность, как средство всестороннего развития личности дошкольников»</dc:title>
  <dc:creator>user</dc:creator>
  <cp:lastModifiedBy>user</cp:lastModifiedBy>
  <cp:revision>10</cp:revision>
  <dcterms:created xsi:type="dcterms:W3CDTF">2023-05-29T03:27:06Z</dcterms:created>
  <dcterms:modified xsi:type="dcterms:W3CDTF">2023-05-29T04:58:24Z</dcterms:modified>
</cp:coreProperties>
</file>