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758425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0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7/14/2023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375842528" r:id="rId1"/>
    <p:sldLayoutId id="2375842529" r:id="rId2"/>
    <p:sldLayoutId id="2375842530" r:id="rId3"/>
    <p:sldLayoutId id="2375842531" r:id="rId4"/>
    <p:sldLayoutId id="2375842532" r:id="rId5"/>
    <p:sldLayoutId id="2375842533" r:id="rId6"/>
    <p:sldLayoutId id="2375842534" r:id="rId7"/>
    <p:sldLayoutId id="2375842535" r:id="rId8"/>
    <p:sldLayoutId id="2375842536" r:id="rId9"/>
    <p:sldLayoutId id="2375842537" r:id="rId10"/>
    <p:sldLayoutId id="2375842538" r:id="rId11"/>
    <p:sldLayoutId id="237584253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. </a:t>
            </a:r>
            <a:r>
              <a:rPr lang="ru-RU" sz="3600" dirty="0" smtClean="0"/>
              <a:t>Интеллектуальное развитие детей младшего дошкольного возраста через использование блоков Дьенеша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Отчет о реализации самообразования</a:t>
            </a:r>
          </a:p>
          <a:p>
            <a:r>
              <a:rPr lang="ru-RU" sz="2000" dirty="0" smtClean="0"/>
              <a:t>Воспитатель: Запариванная Н.А.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6" name="Содержимое 5" descr="дент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1" y="1988840"/>
            <a:ext cx="3360373" cy="2520280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9552" y="620688"/>
            <a:ext cx="4534272" cy="53396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Одна из важнейших задач воспитания маленького ребенка-развитие его ума , формирование мыслительных умений  и способностей  , которые позволяют легко освоить новое.</a:t>
            </a:r>
          </a:p>
          <a:p>
            <a:r>
              <a:rPr lang="ru-RU" sz="2000" dirty="0" smtClean="0"/>
              <a:t>Логические блоки Дьенеша представляют собой эталоны форм-геометрических фигур(круг, квадрат, треугольник и прямоугольник)и являются прекрасным средством ознакомления детей дошкольного возраста с формами  предметов и геометрическими фигурами.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6" name="Содержимое 5" descr="дье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625" y="2114885"/>
            <a:ext cx="3178175" cy="3036217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268760"/>
            <a:ext cx="4462264" cy="4979640"/>
          </a:xfrm>
        </p:spPr>
        <p:txBody>
          <a:bodyPr/>
          <a:lstStyle/>
          <a:p>
            <a:r>
              <a:rPr lang="ru-RU" sz="2400" b="1" dirty="0" smtClean="0"/>
              <a:t>Актуальность:</a:t>
            </a:r>
          </a:p>
          <a:p>
            <a:r>
              <a:rPr lang="ru-RU" sz="2400" dirty="0" smtClean="0"/>
              <a:t>В работе с блоками в образовательной деятельности по ФЭМП мне предоставляется возможность по-разному  варьировать  задания с ними, используя их на разных этапах обучения, использовать логические фигуры в игровой форме и добиться того , чтобы обучение стало интересным ,  содержательным и ненавязчивым.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6" name="Содержимое 5" descr="denesh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605323" cy="2909103"/>
          </a:xfrm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692696"/>
            <a:ext cx="4534272" cy="55557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Цели: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800" dirty="0" smtClean="0"/>
              <a:t>Формирование сенсорных эталонов;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1800" dirty="0" smtClean="0"/>
              <a:t>Повышение собственной педагогической компетентности по вопросам использования блоков Дьенеша в работе с детьми младшей группы.</a:t>
            </a:r>
          </a:p>
          <a:p>
            <a:pPr>
              <a:buClr>
                <a:schemeClr val="bg1"/>
              </a:buClr>
            </a:pPr>
            <a:endParaRPr lang="ru-RU" sz="1800" dirty="0" smtClean="0"/>
          </a:p>
          <a:p>
            <a:pPr>
              <a:buClr>
                <a:schemeClr val="bg1"/>
              </a:buClr>
            </a:pPr>
            <a:r>
              <a:rPr lang="ru-RU" sz="1800" b="1" dirty="0" smtClean="0"/>
              <a:t>Задачи: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800" dirty="0" smtClean="0"/>
              <a:t>Познакомить с формой,размером,цветом и толщиной объектов;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800" dirty="0" smtClean="0"/>
              <a:t>Развивать пространственные представления;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800" dirty="0" smtClean="0"/>
              <a:t>Развивать творческие способности,фантазию,воображение,способности  к конструированию и моделированию;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800" dirty="0" smtClean="0"/>
              <a:t>Способствовать освоению детьми основных геометрических форм( круг, квадрат, прямоугольник и треугольник),а так же различать их и называть цвет.</a:t>
            </a:r>
          </a:p>
          <a:p>
            <a:pPr>
              <a:buClrTx/>
              <a:buFont typeface="Wingdings" pitchFamily="2" charset="2"/>
              <a:buChar char="ü"/>
            </a:pP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Для достижения целей и задач свою работу я осуществляла по следующим направлениям: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1.Изучение современной литературы(книги, интернет-ресурсы). Поиск и обобщение информации по вопросу использования блоков Дьенеша в младшей группе;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2.Организация работы с детьми по использованию блоков Дьенеша в процессе развития детей </a:t>
            </a:r>
            <a:r>
              <a:rPr lang="ru-RU" sz="1800" dirty="0" smtClean="0">
                <a:solidFill>
                  <a:schemeClr val="tx1"/>
                </a:solidFill>
              </a:rPr>
              <a:t>в младшей </a:t>
            </a:r>
            <a:r>
              <a:rPr lang="ru-RU" sz="1800" dirty="0" smtClean="0">
                <a:solidFill>
                  <a:schemeClr val="tx1"/>
                </a:solidFill>
              </a:rPr>
              <a:t>группе.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5139" y="2636912"/>
            <a:ext cx="4270661" cy="3024336"/>
          </a:xfrm>
        </p:spPr>
      </p:pic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2968"/>
            <a:ext cx="4038600" cy="30297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Направления в работе: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1.Наполнение предметно-развивающей среды необходимыми пособиями и материалами для проведения занятий и упражнений.</a:t>
            </a:r>
            <a:br>
              <a:rPr lang="ru-RU" sz="1800" dirty="0" smtClean="0"/>
            </a:br>
            <a:r>
              <a:rPr lang="ru-RU" sz="1800" dirty="0" smtClean="0"/>
              <a:t>2.Взаимодействие с родителями , с целью расширения их знаний о важности и возможности проведения работы блоками Дьенеша и упражнений </a:t>
            </a:r>
            <a:br>
              <a:rPr lang="ru-RU" sz="1800" dirty="0" smtClean="0"/>
            </a:br>
            <a:r>
              <a:rPr lang="ru-RU" sz="1800" dirty="0" smtClean="0"/>
              <a:t>3.Создание подборки заданий , упражнений и дидактических игр , направленных на развитие математических способностей в процессе обучения.</a:t>
            </a:r>
            <a:endParaRPr lang="ru-RU" sz="1800" dirty="0"/>
          </a:p>
        </p:txBody>
      </p:sp>
      <p:pic>
        <p:nvPicPr>
          <p:cNvPr id="5" name="Содержимое 4" descr="дьен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68960"/>
            <a:ext cx="8229600" cy="30017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9" name="Содержимое 8" descr="IMG-20230615-WA00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456384" cy="4608512"/>
          </a:xfrm>
        </p:spPr>
      </p:pic>
      <p:pic>
        <p:nvPicPr>
          <p:cNvPr id="10" name="Содержимое 9" descr="IMG-20230615-WA00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456384" cy="4608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30615-WA00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472608" cy="596718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692696"/>
            <a:ext cx="8071048" cy="496855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В заключении своей исследовательской работы , считаю , что  самое важное в воспитании ребенка-это развитие его ума  и формирование мыслительных способностей , которые  позволяют легко осваивать новое.</a:t>
            </a:r>
          </a:p>
          <a:p>
            <a:pPr algn="l"/>
            <a:r>
              <a:rPr lang="ru-RU" sz="1800" dirty="0" smtClean="0"/>
              <a:t>Внимание у детей дошкольного возраста непроизвольное , неустойчивое, а способность запоминать очень слабая . Для этого необходимо сформировать познавательный интерес  у детей. Чтобы разбудить познавательный интерес, необходимо сделать обучение занимательным. Я считаю наиболее эффективным пособием логические блоки Дьенеша.</a:t>
            </a:r>
          </a:p>
          <a:p>
            <a:pPr algn="l"/>
            <a:r>
              <a:rPr lang="ru-RU" sz="1800" dirty="0" smtClean="0"/>
              <a:t>Таким </a:t>
            </a:r>
            <a:r>
              <a:rPr lang="ru-RU" sz="1800" dirty="0" smtClean="0"/>
              <a:t>образом,используя</a:t>
            </a:r>
            <a:r>
              <a:rPr lang="ru-RU" sz="1800" dirty="0" smtClean="0"/>
              <a:t> блоки Дьенеша в своей работе, я могу сделать вывод: данное пособие привлекает внимание детей и они активно участвуют в играх с фигурами. В процессе увлекательной игры развиваются способности </a:t>
            </a:r>
            <a:r>
              <a:rPr lang="ru-RU" sz="1800" dirty="0" smtClean="0"/>
              <a:t>детей-они</a:t>
            </a:r>
            <a:r>
              <a:rPr lang="ru-RU" sz="1800" dirty="0" smtClean="0"/>
              <a:t> осваивают и запоминают основные сенсорные  эталоны.  </a:t>
            </a: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39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312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. Интеллектуальное развитие детей младшего дошкольного возраста через использование блоков Дьенеша</vt:lpstr>
      <vt:lpstr>Слайд 2</vt:lpstr>
      <vt:lpstr>Слайд 3</vt:lpstr>
      <vt:lpstr>Слайд 4</vt:lpstr>
      <vt:lpstr>Для достижения целей и задач свою работу я осуществляла по следующим направлениям: 1.Изучение современной литературы(книги, интернет-ресурсы). Поиск и обобщение информации по вопросу использования блоков Дьенеша в младшей группе; 2.Организация работы с детьми по использованию блоков Дьенеша в процессе развития детей в младшей группе.  </vt:lpstr>
      <vt:lpstr>Направления в работе: 1.Наполнение предметно-развивающей среды необходимыми пособиями и материалами для проведения занятий и упражнений. 2.Взаимодействие с родителями , с целью расширения их знаний о важности и возможности проведения работы блоками Дьенеша и упражнений  3.Создание подборки заданий , упражнений и дидактических игр , направленных на развитие математических способностей в процессе обучения.</vt:lpstr>
      <vt:lpstr>Слайд 7</vt:lpstr>
      <vt:lpstr>Слайд 8</vt:lpstr>
      <vt:lpstr>Слайд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zotova</cp:lastModifiedBy>
  <cp:revision>10</cp:revision>
  <dcterms:created xsi:type="dcterms:W3CDTF">2023-06-15T10:50:53Z</dcterms:created>
  <dcterms:modified xsi:type="dcterms:W3CDTF">2023-07-14T08:46:51Z</dcterms:modified>
  <cp:category/>
</cp:coreProperties>
</file>