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2" r:id="rId9"/>
    <p:sldId id="273" r:id="rId10"/>
    <p:sldId id="274" r:id="rId11"/>
    <p:sldId id="265" r:id="rId12"/>
    <p:sldId id="270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6A47-ABA8-4DCD-A66A-A817FF35A70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B25B-CE54-41F5-812A-2FC7E8D2C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6A47-ABA8-4DCD-A66A-A817FF35A70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B25B-CE54-41F5-812A-2FC7E8D2C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6A47-ABA8-4DCD-A66A-A817FF35A70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B25B-CE54-41F5-812A-2FC7E8D2C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6A47-ABA8-4DCD-A66A-A817FF35A70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B25B-CE54-41F5-812A-2FC7E8D2C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6A47-ABA8-4DCD-A66A-A817FF35A70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B25B-CE54-41F5-812A-2FC7E8D2C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6A47-ABA8-4DCD-A66A-A817FF35A70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B25B-CE54-41F5-812A-2FC7E8D2C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6A47-ABA8-4DCD-A66A-A817FF35A70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B25B-CE54-41F5-812A-2FC7E8D2C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6A47-ABA8-4DCD-A66A-A817FF35A70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B25B-CE54-41F5-812A-2FC7E8D2C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6A47-ABA8-4DCD-A66A-A817FF35A70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B25B-CE54-41F5-812A-2FC7E8D2C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6A47-ABA8-4DCD-A66A-A817FF35A70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B25B-CE54-41F5-812A-2FC7E8D2C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6A47-ABA8-4DCD-A66A-A817FF35A70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B25B-CE54-41F5-812A-2FC7E8D2C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76A47-ABA8-4DCD-A66A-A817FF35A705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B25B-CE54-41F5-812A-2FC7E8D2C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0002\Downloads\e758fe4410dad4963e19a8dcef577fea--background-images-broch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эмоциональной сферы детей в процессе восприятия музыки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886200"/>
            <a:ext cx="5112568" cy="17526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                      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Подготовила музыкальный руководитель Ермилова Елена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002\Downloads\e758fe4410dad4963e19a8dcef577fea--background-images-broch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Чтобы сформировать умение различать звучание регистров, используются картинки. Низкому регистру соответствует картинка медведя, среднему – зайчика, высокому – птички.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0002\Downloads\IMG_20230530_10202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182044" y="1138436"/>
            <a:ext cx="4370176" cy="6359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0002\Downloads\e758fe4410dad4963e19a8dcef577fea--background-images-broch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Развитию эмоциональной отзывчивости детей способствует сопровождение соответствующими характеру музыки движениями. Например, при прослушивании пьесы П. И. Чайковского «Марш деревянных солдатиков», дети изображают шагающие движения пальцами. Песня «Птичка» М.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Раухвергера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сопровождается плавными движениями рук – «крыльев».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0002\Downloads\IMG_20220525_090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3888432" cy="3168352"/>
          </a:xfrm>
          <a:prstGeom prst="rect">
            <a:avLst/>
          </a:prstGeom>
          <a:noFill/>
        </p:spPr>
      </p:pic>
      <p:pic>
        <p:nvPicPr>
          <p:cNvPr id="2051" name="Picture 3" descr="C:\Users\0002\Downloads\IMG_20220525_090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84984"/>
            <a:ext cx="4320480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0002\Downloads\e758fe4410dad4963e19a8dcef577fea--background-images-broch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Музыка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 это доступное средство воздействия на ребёнка в условиях дошкольных учреждений. С помощью музыки можно вызвать различные эмоциональные состояния: успокоить, расслабить или, наоборот, взбудоражить, вызвать чувство беспокойства, подавленности и агрессии. Поэтому необходимо обратить внимание на подбор музыкального репертуара для слушания на музыкальных занятиях в ДОУ.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0002\Downloads\e758fe4410dad4963e19a8dcef577fea--background-images-broch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500" dirty="0">
                <a:latin typeface="Arial" pitchFamily="34" charset="0"/>
                <a:cs typeface="Arial" pitchFamily="34" charset="0"/>
              </a:rPr>
              <a:t>проявления эмоционального отклика, переживаний у детей я использовала произведения из «Детского альбома» П.И. Чайковского, А. </a:t>
            </a:r>
            <a:r>
              <a:rPr lang="ru-RU" sz="2500" dirty="0" err="1">
                <a:latin typeface="Arial" pitchFamily="34" charset="0"/>
                <a:cs typeface="Arial" pitchFamily="34" charset="0"/>
              </a:rPr>
              <a:t>Вивальди</a:t>
            </a:r>
            <a:r>
              <a:rPr lang="ru-RU" sz="2500" dirty="0">
                <a:latin typeface="Arial" pitchFamily="34" charset="0"/>
                <a:cs typeface="Arial" pitchFamily="34" charset="0"/>
              </a:rPr>
              <a:t> «Времена года», Л.В. Бетховена, Р. Шумана, В. </a:t>
            </a:r>
            <a:r>
              <a:rPr lang="ru-RU" sz="2500" dirty="0" err="1">
                <a:latin typeface="Arial" pitchFamily="34" charset="0"/>
                <a:cs typeface="Arial" pitchFamily="34" charset="0"/>
              </a:rPr>
              <a:t>Шаинского</a:t>
            </a:r>
            <a:r>
              <a:rPr lang="ru-RU" sz="2500" dirty="0">
                <a:latin typeface="Arial" pitchFamily="34" charset="0"/>
                <a:cs typeface="Arial" pitchFamily="34" charset="0"/>
              </a:rPr>
              <a:t> и др. Произведения этих композиторов доступны и близки детям по тематике, музыкально-образному строю.</a:t>
            </a:r>
          </a:p>
        </p:txBody>
      </p:sp>
      <p:pic>
        <p:nvPicPr>
          <p:cNvPr id="5123" name="Picture 3" descr="C:\Users\Елена Ермилова\Desktop\512_1852680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2320907" cy="3000396"/>
          </a:xfrm>
          <a:prstGeom prst="rect">
            <a:avLst/>
          </a:prstGeom>
          <a:noFill/>
        </p:spPr>
      </p:pic>
      <p:pic>
        <p:nvPicPr>
          <p:cNvPr id="5124" name="Picture 4" descr="C:\Users\Елена Ермилова\Desktop\vivald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356992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0002\Downloads\e758fe4410dad4963e19a8dcef577fea--background-images-broch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  Таким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образом, музыка является важной составляющей в развитии эмоциональной сферы детей. Она должна присутствовать в жизни дошкольников как в качестве специальных занятий, так и в процессе самостоятельной деятельности.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0002\Downloads\e758fe4410dad4963e19a8dcef577fea--background-images-broch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Огромная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роль в развитии эмоциональной сферы дошкольников принадлежит музыке. С помощью музыки ребенок эмоционально и личностно познает себя и других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людей,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осуществляет художественное познание окружающего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мира,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реализует творческий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потенциал.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      Организация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взаимодействия детей с искусством помогает ребенку выражать свои эмоции и чувства близкими ему средствами: звуками, красками, движениями, словом.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0002\Downloads\e758fe4410dad4963e19a8dcef577fea--background-images-broch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Развитие </a:t>
            </a:r>
            <a:r>
              <a:rPr lang="ru-RU" dirty="0">
                <a:latin typeface="Arial" pitchFamily="34" charset="0"/>
                <a:cs typeface="Arial" pitchFamily="34" charset="0"/>
              </a:rPr>
              <a:t>эмоциональной отзывчивости детей на занятиях музыкой наиболее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успешно осуществляется </a:t>
            </a:r>
            <a:r>
              <a:rPr lang="ru-RU" dirty="0">
                <a:latin typeface="Arial" pitchFamily="34" charset="0"/>
                <a:cs typeface="Arial" pitchFamily="34" charset="0"/>
              </a:rPr>
              <a:t>в результате применения эффективных методов и приемов. Таких как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наглядно-слуховой </a:t>
            </a:r>
            <a:r>
              <a:rPr lang="ru-RU" dirty="0">
                <a:latin typeface="Arial" pitchFamily="34" charset="0"/>
                <a:cs typeface="Arial" pitchFamily="34" charset="0"/>
              </a:rPr>
              <a:t>(художественное исполнение произведения, цитаты из текста песни, загадки, пословицы, фрагмент из музыкального произведения);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словесный </a:t>
            </a:r>
            <a:r>
              <a:rPr lang="ru-RU" dirty="0">
                <a:latin typeface="Arial" pitchFamily="34" charset="0"/>
                <a:cs typeface="Arial" pitchFamily="34" charset="0"/>
              </a:rPr>
              <a:t>(например, образный рассказ о музыке, беседа о содержании, сопоставление);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0002\Downloads\e758fe4410dad4963e19a8dcef577fea--background-images-broch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практический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(передача музыкальных явлений в движениях — хлопки, поднимание и опускание рук, движения с флажками, палочками).</a:t>
            </a:r>
            <a:br>
              <a:rPr lang="ru-RU" sz="3000" dirty="0">
                <a:latin typeface="Arial" pitchFamily="34" charset="0"/>
                <a:cs typeface="Arial" pitchFamily="34" charset="0"/>
              </a:rPr>
            </a:b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Елена Ермилова\Desktop\IMG_20220525_095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14686"/>
            <a:ext cx="4071966" cy="2857520"/>
          </a:xfrm>
          <a:prstGeom prst="rect">
            <a:avLst/>
          </a:prstGeom>
          <a:noFill/>
        </p:spPr>
      </p:pic>
      <p:pic>
        <p:nvPicPr>
          <p:cNvPr id="3076" name="Picture 4" descr="C:\Users\Елена Ермилова\Desktop\IMG_20220525_0947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14686"/>
            <a:ext cx="400052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0002\Downloads\e758fe4410dad4963e19a8dcef577fea--background-images-broch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наглядно-зрительный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(например, игрушки,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портреты композиторов, художественные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иллюстрации, которые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помогают раскрыть музыкальный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образ)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Елена Ермилова\Desktop\IMG_20220314_093619_resized_20220525_093649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852936"/>
            <a:ext cx="4410489" cy="3024336"/>
          </a:xfrm>
          <a:prstGeom prst="rect">
            <a:avLst/>
          </a:prstGeom>
          <a:noFill/>
        </p:spPr>
      </p:pic>
      <p:pic>
        <p:nvPicPr>
          <p:cNvPr id="1026" name="Picture 2" descr="C:\Users\0002\Downloads\IMG_20230525_121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852936"/>
            <a:ext cx="4083535" cy="3076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0002\Downloads\e758fe4410dad4963e19a8dcef577fea--background-images-broch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Важным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средством развития эмоциональной отзывчивости детей являются музыкально-дидактические игры, так как игра - это основная деятельность ребенка, и ни в какой другой деятельности ребенок не проявляет себя так полно, как в игре.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Музыкально-дидактические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игры находят широкое применение в разнообразных видах деятельности дошкольников. Это музыкальные занятия, самостоятельная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совместная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деятельность в группе, развлечения, в которые включаются знакомые детям музыкально-дидактические игры.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0002\Downloads\e758fe4410dad4963e19a8dcef577fea--background-images-broch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Например, игра «Три цветка». Игра направлена на определение характера музыки: 1) весёлый, радостный; 2) грустный, жалобный; 3) ласковый, убаюкивающий (колыбельная).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0002\Downloads\IMG_20220525_085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3960440" cy="3096344"/>
          </a:xfrm>
          <a:prstGeom prst="rect">
            <a:avLst/>
          </a:prstGeom>
          <a:noFill/>
        </p:spPr>
      </p:pic>
      <p:pic>
        <p:nvPicPr>
          <p:cNvPr id="1027" name="Picture 3" descr="C:\Users\0002\Downloads\IMG_20220525_085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780928"/>
            <a:ext cx="288032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002\Downloads\e758fe4410dad4963e19a8dcef577fea--background-images-broch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формирования умения различать тембры музыкальных инструментов используется игра «Какой инструмент звучит?»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0002\Downloads\IMG_20230525_103916.jpg"/>
          <p:cNvPicPr>
            <a:picLocks noChangeAspect="1" noChangeArrowheads="1"/>
          </p:cNvPicPr>
          <p:nvPr/>
        </p:nvPicPr>
        <p:blipFill>
          <a:blip r:embed="rId3" cstate="print"/>
          <a:srcRect t="7022" b="8015"/>
          <a:stretch>
            <a:fillRect/>
          </a:stretch>
        </p:blipFill>
        <p:spPr bwMode="auto">
          <a:xfrm>
            <a:off x="1619673" y="2348880"/>
            <a:ext cx="578265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002\Downloads\e758fe4410dad4963e19a8dcef577fea--background-images-broch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Для закрепления знаний о музыкальных жанров используется игра «Песня-танец-марш»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0002\Downloads\IMG_20230530_094758.jpg"/>
          <p:cNvPicPr>
            <a:picLocks noChangeAspect="1" noChangeArrowheads="1"/>
          </p:cNvPicPr>
          <p:nvPr/>
        </p:nvPicPr>
        <p:blipFill>
          <a:blip r:embed="rId3" cstate="print"/>
          <a:srcRect l="5263" r="7018"/>
          <a:stretch>
            <a:fillRect/>
          </a:stretch>
        </p:blipFill>
        <p:spPr bwMode="auto">
          <a:xfrm rot="5400000">
            <a:off x="2411760" y="908720"/>
            <a:ext cx="432048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452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Развитие эмоциональной сферы детей в процессе восприятия музыки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Ермилова</dc:creator>
  <cp:lastModifiedBy>0002</cp:lastModifiedBy>
  <cp:revision>31</cp:revision>
  <dcterms:created xsi:type="dcterms:W3CDTF">2022-05-25T18:04:42Z</dcterms:created>
  <dcterms:modified xsi:type="dcterms:W3CDTF">2023-05-30T08:58:04Z</dcterms:modified>
</cp:coreProperties>
</file>