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77" r:id="rId4"/>
    <p:sldId id="260" r:id="rId5"/>
    <p:sldId id="275" r:id="rId6"/>
    <p:sldId id="276" r:id="rId7"/>
    <p:sldId id="25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96FFD-90BE-C305-CC6B-DD86397CC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A5F1C7-6D09-7DD1-F894-FF92DED9E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08EAF5-A379-1195-ECA2-3E78C4FA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7A0-9367-47B9-B97C-4B50023B226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B6730-C1D8-0F55-A1CC-C4816FA6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A96920-596A-4280-B304-C73D9F2A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EE9F-7DDC-4EE6-8A9B-4D0B0F201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0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0D106-771D-0FE9-88C4-B8086CFD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063511-D039-D74D-1DAE-582030B75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98C381-74BE-3DAF-137E-80FAECF9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7A0-9367-47B9-B97C-4B50023B226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E8A4B-10A1-769F-ED43-74129B30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C3331-957C-B66B-B76F-A1E43EB5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EE9F-7DDC-4EE6-8A9B-4D0B0F201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6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6D3175-E5D4-74DD-B4CB-B53771F9E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7A2BA5-236C-F8DC-4F06-8E3AE2ED6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BA2303-9492-417A-17C0-B1335242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7A0-9367-47B9-B97C-4B50023B226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90C201-68F2-EEA6-8E29-4EFD82C85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88F1A-BC70-FAF8-12F5-820D283E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EE9F-7DDC-4EE6-8A9B-4D0B0F201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9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4F5F8-C1A6-9C76-7324-EC5F1AB9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E64D35-F034-0EBE-027A-2380B20F6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3EBF9C-A6B2-217F-4434-24731781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7A0-9367-47B9-B97C-4B50023B226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CF701-6275-CB7B-BE00-94FEF69A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159BB-85DB-1EC2-EA9B-0ED18BA3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EE9F-7DDC-4EE6-8A9B-4D0B0F201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2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A3FDE-E3B7-E6E6-4456-FDD715B3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698907-23A0-5DCE-A9C2-FCE6CE9E2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8166A-1DB5-9A4D-8ED7-033DACB2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7A0-9367-47B9-B97C-4B50023B226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A0BFF3-40D4-7E39-42DB-160C76A2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822B3-3B10-71E8-46F7-908B3806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EE9F-7DDC-4EE6-8A9B-4D0B0F201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5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64914-8254-E92E-CA41-69B4CFF1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D60E8-68CE-AD4A-1BE6-765167890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048B68-DE8E-CBD6-417B-0261EF9D0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761A3-7495-ECB5-338A-0752C3C8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7A0-9367-47B9-B97C-4B50023B226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242554-F3B2-6F25-85FD-2FBF82EE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EBBFB8-C746-512C-C396-347233AD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EE9F-7DDC-4EE6-8A9B-4D0B0F201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51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044FC-919A-FF72-9265-EF5CAC15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317F39-1E36-DDA4-24A9-68F3F9335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9BEB60-CFC8-A171-CDEE-5E7D8EFAD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9BE0C5-E4DE-5A69-7899-71979E9B7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6C572E-7278-0D17-8A0A-89CF89E19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13DE31-B39D-496F-8A7C-189324778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7A0-9367-47B9-B97C-4B50023B226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4D3A27-181F-B062-166B-F99DF40E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3582A0-B7C2-C27B-580F-B2E55E78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EE9F-7DDC-4EE6-8A9B-4D0B0F201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0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91E16-D5D0-C984-4D4B-B5F3DE2E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862F44-02A8-1D69-83A6-8AAF1D05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7A0-9367-47B9-B97C-4B50023B226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BEB044-B1FB-DEBD-66D5-6A68D706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35E560-DFC0-8EBE-1FC0-F4BA4748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EE9F-7DDC-4EE6-8A9B-4D0B0F201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8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94D3D-C1F2-BC4F-2A30-A8D2C81C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7A0-9367-47B9-B97C-4B50023B226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62BF1D-3DCD-C4B3-AEDE-599B5517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15784D-E4B8-BD58-8EF6-6A291DB4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EE9F-7DDC-4EE6-8A9B-4D0B0F201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6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69B02-A606-2C18-D773-1E632680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B13F7D-DD5A-2825-CFA6-4402BE82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8B0616-58D1-08B4-F309-DC244155E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180901-6804-0C80-35D1-F4A2BF19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7A0-9367-47B9-B97C-4B50023B226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B336E6-42AB-1B75-EC90-3CC0C344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93DB72-13D2-1AEB-BEA2-294767FE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EE9F-7DDC-4EE6-8A9B-4D0B0F201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1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67CBA-9A69-2DE6-ED6A-2D9C8C2B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0C57F9-4189-2670-1F0D-47AF6A8CB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696FAC-413E-CD41-4281-EDFD0286B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FD951C-2035-9267-8734-0F5B2675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7A0-9367-47B9-B97C-4B50023B226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E043A-3FBD-AA99-7634-0C176B3F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D62A9D-A542-D98A-FE36-5F24C9D2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BEE9F-7DDC-4EE6-8A9B-4D0B0F201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744F7-7B8C-BAE2-0685-2F2C4C6BE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5FD77E-06F5-AEAF-7BED-5B8A63111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C1998-0F29-11F8-59A0-4D3C4F911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D7A0-9367-47B9-B97C-4B50023B226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55BD9F-F1F7-77C5-7B99-A2984E84F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75AFEB-D59A-E99D-242D-D9FBFB9E7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BEE9F-7DDC-4EE6-8A9B-4D0B0F201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1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%3A%2F%2Fwww.tvorchistvo.ru%2Fbumazhnoe-tvorchestvo%2F&amp;cc_key=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away.php?to=https%3A%2F%2Fped-kopilka.ru%2Fblogs%2Felena-nikolaevna-kovalenko%2Fkonkurs-vals-cvetov-otkrytka-cvety-v-podarok.html&amp;cc_key=" TargetMode="External"/><Relationship Id="rId4" Type="http://schemas.openxmlformats.org/officeDocument/2006/relationships/hyperlink" Target="https://vk.com/away.php?to=https%3A%2F%2Fnsportal.ru%2Fdetskii-sad%2Fvospitatelnaya-rabota%2F2017%2F10%2F11%2Fmaster-klass-gofrotrubochki-kak-sredstvo-v-razvitie&amp;cc_key=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9CB3F93-149B-14CC-DD36-7A00C64A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2" y="437321"/>
            <a:ext cx="11151704" cy="598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4C3C6-0411-F3C7-857C-ADB6749AE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9550"/>
            <a:ext cx="9144000" cy="1497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«Развитие творческих способностей дошкольников с помощью применения техники-</a:t>
            </a:r>
            <a:r>
              <a:rPr lang="ru-RU" sz="3200" b="1" dirty="0" err="1">
                <a:solidFill>
                  <a:srgbClr val="C00000"/>
                </a:solidFill>
                <a:latin typeface="+mn-lt"/>
              </a:rPr>
              <a:t>бумагопластика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»</a:t>
            </a:r>
            <a:endParaRPr lang="ru-RU" sz="3200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3C6A06-CB04-78E1-E609-31B3D3AB9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497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Выполнила воспитатель </a:t>
            </a:r>
          </a:p>
          <a:p>
            <a:r>
              <a:rPr lang="ru-RU" b="1" dirty="0">
                <a:solidFill>
                  <a:srgbClr val="002060"/>
                </a:solidFill>
              </a:rPr>
              <a:t>Давыдова Л.Н.</a:t>
            </a:r>
          </a:p>
        </p:txBody>
      </p:sp>
    </p:spTree>
    <p:extLst>
      <p:ext uri="{BB962C8B-B14F-4D97-AF65-F5344CB8AC3E}">
        <p14:creationId xmlns:p14="http://schemas.microsoft.com/office/powerpoint/2010/main" val="366163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BD10AAAC-5618-6CA6-94C8-67084B0B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9" y="515800"/>
            <a:ext cx="11231216" cy="60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drawingObject19">
            <a:extLst>
              <a:ext uri="{FF2B5EF4-FFF2-40B4-BE49-F238E27FC236}">
                <a16:creationId xmlns:a16="http://schemas.microsoft.com/office/drawing/2014/main" id="{19F70308-7084-A9E1-82A2-5C2A5CEC1A62}"/>
              </a:ext>
            </a:extLst>
          </p:cNvPr>
          <p:cNvGrpSpPr/>
          <p:nvPr/>
        </p:nvGrpSpPr>
        <p:grpSpPr>
          <a:xfrm>
            <a:off x="2716919" y="1080169"/>
            <a:ext cx="6617958" cy="4622988"/>
            <a:chOff x="2962148" y="1325371"/>
            <a:chExt cx="6618223" cy="4623308"/>
          </a:xfrm>
          <a:noFill/>
        </p:grpSpPr>
        <p:pic>
          <p:nvPicPr>
            <p:cNvPr id="11" name="Picture 21">
              <a:extLst>
                <a:ext uri="{FF2B5EF4-FFF2-40B4-BE49-F238E27FC236}">
                  <a16:creationId xmlns:a16="http://schemas.microsoft.com/office/drawing/2014/main" id="{935FA5CA-A1E1-579A-431D-0CD7FE7BD9F2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3051047" y="1414271"/>
              <a:ext cx="6440423" cy="4445508"/>
            </a:xfrm>
            <a:prstGeom prst="rect">
              <a:avLst/>
            </a:prstGeom>
            <a:noFill/>
          </p:spPr>
        </p:pic>
        <p:pic>
          <p:nvPicPr>
            <p:cNvPr id="12" name="Picture 22">
              <a:extLst>
                <a:ext uri="{FF2B5EF4-FFF2-40B4-BE49-F238E27FC236}">
                  <a16:creationId xmlns:a16="http://schemas.microsoft.com/office/drawing/2014/main" id="{BF57CFA7-6D22-94F3-649F-BAA39A556F1A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3049523" y="1412747"/>
              <a:ext cx="6441185" cy="4446270"/>
            </a:xfrm>
            <a:prstGeom prst="rect">
              <a:avLst/>
            </a:prstGeom>
            <a:noFill/>
          </p:spPr>
        </p:pic>
        <p:sp>
          <p:nvSpPr>
            <p:cNvPr id="13" name="Shape 23">
              <a:extLst>
                <a:ext uri="{FF2B5EF4-FFF2-40B4-BE49-F238E27FC236}">
                  <a16:creationId xmlns:a16="http://schemas.microsoft.com/office/drawing/2014/main" id="{231260C0-564C-A62B-2492-1131873BC340}"/>
                </a:ext>
              </a:extLst>
            </p:cNvPr>
            <p:cNvSpPr/>
            <p:nvPr/>
          </p:nvSpPr>
          <p:spPr>
            <a:xfrm>
              <a:off x="2962148" y="1325371"/>
              <a:ext cx="6618223" cy="4623308"/>
            </a:xfrm>
            <a:custGeom>
              <a:avLst/>
              <a:gdLst/>
              <a:ahLst/>
              <a:cxnLst/>
              <a:rect l="0" t="0" r="0" b="0"/>
              <a:pathLst>
                <a:path w="6618223" h="4623308">
                  <a:moveTo>
                    <a:pt x="0" y="0"/>
                  </a:moveTo>
                  <a:lnTo>
                    <a:pt x="53339" y="53340"/>
                  </a:lnTo>
                  <a:lnTo>
                    <a:pt x="6564883" y="53340"/>
                  </a:lnTo>
                  <a:lnTo>
                    <a:pt x="6564883" y="4569968"/>
                  </a:lnTo>
                  <a:lnTo>
                    <a:pt x="53339" y="4569968"/>
                  </a:lnTo>
                  <a:lnTo>
                    <a:pt x="53339" y="53340"/>
                  </a:lnTo>
                  <a:lnTo>
                    <a:pt x="0" y="0"/>
                  </a:lnTo>
                  <a:lnTo>
                    <a:pt x="0" y="4623308"/>
                  </a:lnTo>
                  <a:lnTo>
                    <a:pt x="6618223" y="4623308"/>
                  </a:lnTo>
                  <a:lnTo>
                    <a:pt x="66182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14" name="Shape 24">
              <a:extLst>
                <a:ext uri="{FF2B5EF4-FFF2-40B4-BE49-F238E27FC236}">
                  <a16:creationId xmlns:a16="http://schemas.microsoft.com/office/drawing/2014/main" id="{D80C3493-8A1F-B30A-1790-D922078964B0}"/>
                </a:ext>
              </a:extLst>
            </p:cNvPr>
            <p:cNvSpPr/>
            <p:nvPr/>
          </p:nvSpPr>
          <p:spPr>
            <a:xfrm>
              <a:off x="3033267" y="1396491"/>
              <a:ext cx="6475984" cy="4481068"/>
            </a:xfrm>
            <a:custGeom>
              <a:avLst/>
              <a:gdLst/>
              <a:ahLst/>
              <a:cxnLst/>
              <a:rect l="0" t="0" r="0" b="0"/>
              <a:pathLst>
                <a:path w="6475984" h="4481068">
                  <a:moveTo>
                    <a:pt x="0" y="0"/>
                  </a:moveTo>
                  <a:lnTo>
                    <a:pt x="17780" y="17779"/>
                  </a:lnTo>
                  <a:lnTo>
                    <a:pt x="6458203" y="17779"/>
                  </a:lnTo>
                  <a:lnTo>
                    <a:pt x="6458203" y="4463288"/>
                  </a:lnTo>
                  <a:lnTo>
                    <a:pt x="17780" y="4463288"/>
                  </a:lnTo>
                  <a:lnTo>
                    <a:pt x="17780" y="17779"/>
                  </a:lnTo>
                  <a:lnTo>
                    <a:pt x="0" y="0"/>
                  </a:lnTo>
                  <a:lnTo>
                    <a:pt x="0" y="4481068"/>
                  </a:lnTo>
                  <a:lnTo>
                    <a:pt x="6475984" y="4481068"/>
                  </a:lnTo>
                  <a:lnTo>
                    <a:pt x="64759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86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AA16E19-397F-7E7C-BEFF-DBEAE31B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9" y="380060"/>
            <a:ext cx="11310730" cy="600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38D3E-837F-130B-69B9-40A902B3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1F5F"/>
                </a:solidFill>
                <a:effectLst/>
                <a:latin typeface="+mn-lt"/>
                <a:ea typeface="HFDUF+TimesNewRomanPSMT"/>
              </a:rPr>
              <a:t>                      </a:t>
            </a:r>
            <a:br>
              <a:rPr lang="ru-RU" sz="4800" b="1" dirty="0">
                <a:solidFill>
                  <a:srgbClr val="001F5F"/>
                </a:solidFill>
                <a:effectLst/>
                <a:latin typeface="+mn-lt"/>
                <a:ea typeface="HFDUF+TimesNewRomanPSMT"/>
              </a:rPr>
            </a:br>
            <a:r>
              <a:rPr lang="ru-RU" sz="4800" b="1" dirty="0">
                <a:solidFill>
                  <a:srgbClr val="001F5F"/>
                </a:solidFill>
                <a:effectLst/>
                <a:latin typeface="+mn-lt"/>
                <a:ea typeface="HFDUF+TimesNewRomanPSMT"/>
              </a:rPr>
              <a:t>                        </a:t>
            </a:r>
            <a:r>
              <a:rPr lang="ru-RU" sz="4800" b="1" i="1" dirty="0">
                <a:solidFill>
                  <a:srgbClr val="C00000"/>
                </a:solidFill>
                <a:effectLst/>
                <a:latin typeface="+mn-lt"/>
                <a:ea typeface="HFDUF+TimesNewRomanPSMT"/>
              </a:rPr>
              <a:t>Ра</a:t>
            </a:r>
            <a:r>
              <a:rPr lang="ru-RU" sz="4800" b="1" i="1" spc="-40" dirty="0">
                <a:solidFill>
                  <a:srgbClr val="C00000"/>
                </a:solidFill>
                <a:effectLst/>
                <a:latin typeface="+mn-lt"/>
                <a:ea typeface="HFDUF+TimesNewRomanPSMT"/>
              </a:rPr>
              <a:t>б</a:t>
            </a:r>
            <a:r>
              <a:rPr lang="ru-RU" sz="4800" b="1" i="1" spc="-50" dirty="0">
                <a:solidFill>
                  <a:srgbClr val="C00000"/>
                </a:solidFill>
                <a:effectLst/>
                <a:latin typeface="+mn-lt"/>
                <a:ea typeface="HFDUF+TimesNewRomanPSMT"/>
              </a:rPr>
              <a:t>о</a:t>
            </a:r>
            <a:r>
              <a:rPr lang="ru-RU" sz="4800" b="1" i="1" dirty="0">
                <a:solidFill>
                  <a:srgbClr val="C00000"/>
                </a:solidFill>
                <a:effectLst/>
                <a:latin typeface="+mn-lt"/>
                <a:ea typeface="HFDUF+TimesNewRomanPSMT"/>
              </a:rPr>
              <a:t>ты</a:t>
            </a:r>
            <a:r>
              <a:rPr lang="ru-RU" sz="4800" b="1" i="1" spc="-10" dirty="0">
                <a:solidFill>
                  <a:srgbClr val="C00000"/>
                </a:solidFill>
                <a:effectLst/>
                <a:latin typeface="+mn-lt"/>
                <a:ea typeface="HFDUF+TimesNewRomanPSMT"/>
              </a:rPr>
              <a:t> </a:t>
            </a:r>
            <a:r>
              <a:rPr lang="ru-RU" sz="4800" b="1" i="1" dirty="0">
                <a:solidFill>
                  <a:srgbClr val="C00000"/>
                </a:solidFill>
                <a:effectLst/>
                <a:latin typeface="+mn-lt"/>
                <a:ea typeface="HFDUF+TimesNewRomanPSMT"/>
              </a:rPr>
              <a:t>детей</a:t>
            </a:r>
            <a:endParaRPr lang="ru-RU" sz="4800" i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4" name="drawingObject25">
            <a:extLst>
              <a:ext uri="{FF2B5EF4-FFF2-40B4-BE49-F238E27FC236}">
                <a16:creationId xmlns:a16="http://schemas.microsoft.com/office/drawing/2014/main" id="{728B3825-98B4-3840-376E-4C98D86437E0}"/>
              </a:ext>
            </a:extLst>
          </p:cNvPr>
          <p:cNvGrpSpPr/>
          <p:nvPr/>
        </p:nvGrpSpPr>
        <p:grpSpPr>
          <a:xfrm>
            <a:off x="1531322" y="1958312"/>
            <a:ext cx="9129356" cy="3370347"/>
            <a:chOff x="1587500" y="2209291"/>
            <a:chExt cx="8803639" cy="3370580"/>
          </a:xfrm>
          <a:noFill/>
        </p:grpSpPr>
        <p:sp>
          <p:nvSpPr>
            <p:cNvPr id="6" name="Shape 27">
              <a:extLst>
                <a:ext uri="{FF2B5EF4-FFF2-40B4-BE49-F238E27FC236}">
                  <a16:creationId xmlns:a16="http://schemas.microsoft.com/office/drawing/2014/main" id="{8DD4E645-11B0-0A86-9C20-990E0EA160C0}"/>
                </a:ext>
              </a:extLst>
            </p:cNvPr>
            <p:cNvSpPr/>
            <p:nvPr/>
          </p:nvSpPr>
          <p:spPr>
            <a:xfrm>
              <a:off x="1676400" y="2345435"/>
              <a:ext cx="4131564" cy="3098292"/>
            </a:xfrm>
            <a:custGeom>
              <a:avLst/>
              <a:gdLst/>
              <a:ahLst/>
              <a:cxnLst/>
              <a:rect l="0" t="0" r="0" b="0"/>
              <a:pathLst>
                <a:path w="4131564" h="3098292">
                  <a:moveTo>
                    <a:pt x="0" y="0"/>
                  </a:moveTo>
                  <a:lnTo>
                    <a:pt x="0" y="3098292"/>
                  </a:lnTo>
                  <a:lnTo>
                    <a:pt x="4131564" y="3098292"/>
                  </a:lnTo>
                  <a:lnTo>
                    <a:pt x="41315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pic>
          <p:nvPicPr>
            <p:cNvPr id="7" name="Picture 28">
              <a:extLst>
                <a:ext uri="{FF2B5EF4-FFF2-40B4-BE49-F238E27FC236}">
                  <a16:creationId xmlns:a16="http://schemas.microsoft.com/office/drawing/2014/main" id="{4954D109-8EE0-C26A-C43C-717A51FFD76E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1676400" y="2345435"/>
              <a:ext cx="4131564" cy="3098292"/>
            </a:xfrm>
            <a:prstGeom prst="rect">
              <a:avLst/>
            </a:prstGeom>
            <a:noFill/>
          </p:spPr>
        </p:pic>
        <p:pic>
          <p:nvPicPr>
            <p:cNvPr id="8" name="Picture 29">
              <a:extLst>
                <a:ext uri="{FF2B5EF4-FFF2-40B4-BE49-F238E27FC236}">
                  <a16:creationId xmlns:a16="http://schemas.microsoft.com/office/drawing/2014/main" id="{01D74B16-6C0A-C369-6965-83A92845CD3F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674876" y="2343911"/>
              <a:ext cx="4132326" cy="3099054"/>
            </a:xfrm>
            <a:prstGeom prst="rect">
              <a:avLst/>
            </a:prstGeom>
            <a:noFill/>
          </p:spPr>
        </p:pic>
        <p:sp>
          <p:nvSpPr>
            <p:cNvPr id="9" name="Shape 30">
              <a:extLst>
                <a:ext uri="{FF2B5EF4-FFF2-40B4-BE49-F238E27FC236}">
                  <a16:creationId xmlns:a16="http://schemas.microsoft.com/office/drawing/2014/main" id="{A6AA0430-F451-B3F1-9C0D-2061D54A8841}"/>
                </a:ext>
              </a:extLst>
            </p:cNvPr>
            <p:cNvSpPr/>
            <p:nvPr/>
          </p:nvSpPr>
          <p:spPr>
            <a:xfrm>
              <a:off x="1587500" y="2256535"/>
              <a:ext cx="4309364" cy="3276092"/>
            </a:xfrm>
            <a:custGeom>
              <a:avLst/>
              <a:gdLst/>
              <a:ahLst/>
              <a:cxnLst/>
              <a:rect l="0" t="0" r="0" b="0"/>
              <a:pathLst>
                <a:path w="4309364" h="3276092">
                  <a:moveTo>
                    <a:pt x="0" y="0"/>
                  </a:moveTo>
                  <a:lnTo>
                    <a:pt x="53339" y="53340"/>
                  </a:lnTo>
                  <a:lnTo>
                    <a:pt x="4256023" y="53340"/>
                  </a:lnTo>
                  <a:lnTo>
                    <a:pt x="4256023" y="3222752"/>
                  </a:lnTo>
                  <a:lnTo>
                    <a:pt x="53339" y="3222752"/>
                  </a:lnTo>
                  <a:lnTo>
                    <a:pt x="53339" y="53340"/>
                  </a:lnTo>
                  <a:lnTo>
                    <a:pt x="0" y="0"/>
                  </a:lnTo>
                  <a:lnTo>
                    <a:pt x="0" y="3276092"/>
                  </a:lnTo>
                  <a:lnTo>
                    <a:pt x="4309364" y="3276092"/>
                  </a:lnTo>
                  <a:lnTo>
                    <a:pt x="43093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10" name="Shape 31">
              <a:extLst>
                <a:ext uri="{FF2B5EF4-FFF2-40B4-BE49-F238E27FC236}">
                  <a16:creationId xmlns:a16="http://schemas.microsoft.com/office/drawing/2014/main" id="{63A8881E-2F56-799D-7174-45ED49D0540D}"/>
                </a:ext>
              </a:extLst>
            </p:cNvPr>
            <p:cNvSpPr/>
            <p:nvPr/>
          </p:nvSpPr>
          <p:spPr>
            <a:xfrm>
              <a:off x="1658620" y="2327655"/>
              <a:ext cx="4167123" cy="3133852"/>
            </a:xfrm>
            <a:custGeom>
              <a:avLst/>
              <a:gdLst/>
              <a:ahLst/>
              <a:cxnLst/>
              <a:rect l="0" t="0" r="0" b="0"/>
              <a:pathLst>
                <a:path w="4167123" h="3133852">
                  <a:moveTo>
                    <a:pt x="0" y="0"/>
                  </a:moveTo>
                  <a:lnTo>
                    <a:pt x="17779" y="17779"/>
                  </a:lnTo>
                  <a:lnTo>
                    <a:pt x="4149344" y="17779"/>
                  </a:lnTo>
                  <a:lnTo>
                    <a:pt x="4149344" y="3116072"/>
                  </a:lnTo>
                  <a:lnTo>
                    <a:pt x="17779" y="3116072"/>
                  </a:lnTo>
                  <a:lnTo>
                    <a:pt x="17779" y="17779"/>
                  </a:lnTo>
                  <a:lnTo>
                    <a:pt x="0" y="0"/>
                  </a:lnTo>
                  <a:lnTo>
                    <a:pt x="0" y="3133852"/>
                  </a:lnTo>
                  <a:lnTo>
                    <a:pt x="4167123" y="3133852"/>
                  </a:lnTo>
                  <a:lnTo>
                    <a:pt x="4167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pic>
          <p:nvPicPr>
            <p:cNvPr id="11" name="Picture 32">
              <a:extLst>
                <a:ext uri="{FF2B5EF4-FFF2-40B4-BE49-F238E27FC236}">
                  <a16:creationId xmlns:a16="http://schemas.microsoft.com/office/drawing/2014/main" id="{0490E3D6-176A-0CFD-6279-FCCEACCD9B99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6460235" y="2298192"/>
              <a:ext cx="3842003" cy="3192779"/>
            </a:xfrm>
            <a:prstGeom prst="rect">
              <a:avLst/>
            </a:prstGeom>
            <a:noFill/>
          </p:spPr>
        </p:pic>
        <p:pic>
          <p:nvPicPr>
            <p:cNvPr id="12" name="Picture 33">
              <a:extLst>
                <a:ext uri="{FF2B5EF4-FFF2-40B4-BE49-F238E27FC236}">
                  <a16:creationId xmlns:a16="http://schemas.microsoft.com/office/drawing/2014/main" id="{744754F4-DF6A-71E5-1078-AD2BD1C13C59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6458712" y="2343910"/>
              <a:ext cx="3932426" cy="3146298"/>
            </a:xfrm>
            <a:prstGeom prst="rect">
              <a:avLst/>
            </a:prstGeom>
            <a:noFill/>
          </p:spPr>
        </p:pic>
        <p:sp>
          <p:nvSpPr>
            <p:cNvPr id="13" name="Shape 34">
              <a:extLst>
                <a:ext uri="{FF2B5EF4-FFF2-40B4-BE49-F238E27FC236}">
                  <a16:creationId xmlns:a16="http://schemas.microsoft.com/office/drawing/2014/main" id="{1BFCEB68-BA02-1E9A-62E5-8BC80EF1770F}"/>
                </a:ext>
              </a:extLst>
            </p:cNvPr>
            <p:cNvSpPr/>
            <p:nvPr/>
          </p:nvSpPr>
          <p:spPr>
            <a:xfrm>
              <a:off x="6371335" y="2209291"/>
              <a:ext cx="4019804" cy="3370580"/>
            </a:xfrm>
            <a:custGeom>
              <a:avLst/>
              <a:gdLst/>
              <a:ahLst/>
              <a:cxnLst/>
              <a:rect l="0" t="0" r="0" b="0"/>
              <a:pathLst>
                <a:path w="4019804" h="3370580">
                  <a:moveTo>
                    <a:pt x="0" y="0"/>
                  </a:moveTo>
                  <a:lnTo>
                    <a:pt x="53340" y="53340"/>
                  </a:lnTo>
                  <a:lnTo>
                    <a:pt x="3966464" y="53340"/>
                  </a:lnTo>
                  <a:lnTo>
                    <a:pt x="3966464" y="3317241"/>
                  </a:lnTo>
                  <a:lnTo>
                    <a:pt x="53340" y="3317241"/>
                  </a:lnTo>
                  <a:lnTo>
                    <a:pt x="53340" y="53340"/>
                  </a:lnTo>
                  <a:lnTo>
                    <a:pt x="0" y="0"/>
                  </a:lnTo>
                  <a:lnTo>
                    <a:pt x="0" y="3370580"/>
                  </a:lnTo>
                  <a:lnTo>
                    <a:pt x="4019804" y="3370580"/>
                  </a:lnTo>
                  <a:lnTo>
                    <a:pt x="40198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14" name="Shape 35">
              <a:extLst>
                <a:ext uri="{FF2B5EF4-FFF2-40B4-BE49-F238E27FC236}">
                  <a16:creationId xmlns:a16="http://schemas.microsoft.com/office/drawing/2014/main" id="{7E09D3B6-5993-4BDF-0892-F49431C7C54D}"/>
                </a:ext>
              </a:extLst>
            </p:cNvPr>
            <p:cNvSpPr/>
            <p:nvPr/>
          </p:nvSpPr>
          <p:spPr>
            <a:xfrm>
              <a:off x="6442455" y="2280411"/>
              <a:ext cx="3877563" cy="3228340"/>
            </a:xfrm>
            <a:custGeom>
              <a:avLst/>
              <a:gdLst/>
              <a:ahLst/>
              <a:cxnLst/>
              <a:rect l="0" t="0" r="0" b="0"/>
              <a:pathLst>
                <a:path w="3877563" h="3228340">
                  <a:moveTo>
                    <a:pt x="0" y="0"/>
                  </a:moveTo>
                  <a:lnTo>
                    <a:pt x="17779" y="17779"/>
                  </a:lnTo>
                  <a:lnTo>
                    <a:pt x="3859784" y="17779"/>
                  </a:lnTo>
                  <a:lnTo>
                    <a:pt x="3859784" y="3210560"/>
                  </a:lnTo>
                  <a:lnTo>
                    <a:pt x="17779" y="3210560"/>
                  </a:lnTo>
                  <a:lnTo>
                    <a:pt x="17779" y="17779"/>
                  </a:lnTo>
                  <a:lnTo>
                    <a:pt x="0" y="0"/>
                  </a:lnTo>
                  <a:lnTo>
                    <a:pt x="0" y="3228340"/>
                  </a:lnTo>
                  <a:lnTo>
                    <a:pt x="3877563" y="3228340"/>
                  </a:lnTo>
                  <a:lnTo>
                    <a:pt x="38775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0360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AA16E19-397F-7E7C-BEFF-DBEAE31B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9" y="380060"/>
            <a:ext cx="11310730" cy="600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drawingObject36">
            <a:extLst>
              <a:ext uri="{FF2B5EF4-FFF2-40B4-BE49-F238E27FC236}">
                <a16:creationId xmlns:a16="http://schemas.microsoft.com/office/drawing/2014/main" id="{D17FB349-9AF6-5D0F-3FFC-FFB6F39A1918}"/>
              </a:ext>
            </a:extLst>
          </p:cNvPr>
          <p:cNvGrpSpPr/>
          <p:nvPr/>
        </p:nvGrpSpPr>
        <p:grpSpPr>
          <a:xfrm>
            <a:off x="1925101" y="1393585"/>
            <a:ext cx="8414685" cy="3973809"/>
            <a:chOff x="1765806" y="1598167"/>
            <a:chExt cx="8415022" cy="3974084"/>
          </a:xfrm>
          <a:noFill/>
        </p:grpSpPr>
        <p:pic>
          <p:nvPicPr>
            <p:cNvPr id="17" name="Picture 38">
              <a:extLst>
                <a:ext uri="{FF2B5EF4-FFF2-40B4-BE49-F238E27FC236}">
                  <a16:creationId xmlns:a16="http://schemas.microsoft.com/office/drawing/2014/main" id="{4FD203AA-07B5-5450-279D-B8516A6921D4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6205728" y="1758695"/>
              <a:ext cx="3886200" cy="3724655"/>
            </a:xfrm>
            <a:prstGeom prst="rect">
              <a:avLst/>
            </a:prstGeom>
            <a:noFill/>
          </p:spPr>
        </p:pic>
        <p:pic>
          <p:nvPicPr>
            <p:cNvPr id="18" name="Picture 39">
              <a:extLst>
                <a:ext uri="{FF2B5EF4-FFF2-40B4-BE49-F238E27FC236}">
                  <a16:creationId xmlns:a16="http://schemas.microsoft.com/office/drawing/2014/main" id="{7782D9CB-530D-8F06-0062-29593494BD87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6204204" y="1757171"/>
              <a:ext cx="3886961" cy="3725418"/>
            </a:xfrm>
            <a:prstGeom prst="rect">
              <a:avLst/>
            </a:prstGeom>
            <a:noFill/>
          </p:spPr>
        </p:pic>
        <p:sp>
          <p:nvSpPr>
            <p:cNvPr id="19" name="Shape 40">
              <a:extLst>
                <a:ext uri="{FF2B5EF4-FFF2-40B4-BE49-F238E27FC236}">
                  <a16:creationId xmlns:a16="http://schemas.microsoft.com/office/drawing/2014/main" id="{5F2143F3-AC18-A508-B656-D3E8B8EC819C}"/>
                </a:ext>
              </a:extLst>
            </p:cNvPr>
            <p:cNvSpPr/>
            <p:nvPr/>
          </p:nvSpPr>
          <p:spPr>
            <a:xfrm>
              <a:off x="6116828" y="1669796"/>
              <a:ext cx="4064000" cy="3902455"/>
            </a:xfrm>
            <a:custGeom>
              <a:avLst/>
              <a:gdLst/>
              <a:ahLst/>
              <a:cxnLst/>
              <a:rect l="0" t="0" r="0" b="0"/>
              <a:pathLst>
                <a:path w="4064000" h="3902455">
                  <a:moveTo>
                    <a:pt x="0" y="0"/>
                  </a:moveTo>
                  <a:lnTo>
                    <a:pt x="53339" y="53339"/>
                  </a:lnTo>
                  <a:lnTo>
                    <a:pt x="4010659" y="53339"/>
                  </a:lnTo>
                  <a:lnTo>
                    <a:pt x="4010659" y="3849115"/>
                  </a:lnTo>
                  <a:lnTo>
                    <a:pt x="53339" y="3849115"/>
                  </a:lnTo>
                  <a:lnTo>
                    <a:pt x="53339" y="53339"/>
                  </a:lnTo>
                  <a:lnTo>
                    <a:pt x="0" y="0"/>
                  </a:lnTo>
                  <a:lnTo>
                    <a:pt x="0" y="3902455"/>
                  </a:lnTo>
                  <a:lnTo>
                    <a:pt x="4064000" y="3902455"/>
                  </a:lnTo>
                  <a:lnTo>
                    <a:pt x="406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20" name="Shape 41">
              <a:extLst>
                <a:ext uri="{FF2B5EF4-FFF2-40B4-BE49-F238E27FC236}">
                  <a16:creationId xmlns:a16="http://schemas.microsoft.com/office/drawing/2014/main" id="{97AC041D-A8D3-4513-A004-F39096669F50}"/>
                </a:ext>
              </a:extLst>
            </p:cNvPr>
            <p:cNvSpPr/>
            <p:nvPr/>
          </p:nvSpPr>
          <p:spPr>
            <a:xfrm>
              <a:off x="6187947" y="1740915"/>
              <a:ext cx="3921759" cy="3760216"/>
            </a:xfrm>
            <a:custGeom>
              <a:avLst/>
              <a:gdLst/>
              <a:ahLst/>
              <a:cxnLst/>
              <a:rect l="0" t="0" r="0" b="0"/>
              <a:pathLst>
                <a:path w="3921759" h="3760216">
                  <a:moveTo>
                    <a:pt x="0" y="0"/>
                  </a:moveTo>
                  <a:lnTo>
                    <a:pt x="17780" y="17780"/>
                  </a:lnTo>
                  <a:lnTo>
                    <a:pt x="3903980" y="17780"/>
                  </a:lnTo>
                  <a:lnTo>
                    <a:pt x="3903980" y="3742436"/>
                  </a:lnTo>
                  <a:lnTo>
                    <a:pt x="17780" y="3742436"/>
                  </a:lnTo>
                  <a:lnTo>
                    <a:pt x="17780" y="17780"/>
                  </a:lnTo>
                  <a:lnTo>
                    <a:pt x="0" y="0"/>
                  </a:lnTo>
                  <a:lnTo>
                    <a:pt x="0" y="3760216"/>
                  </a:lnTo>
                  <a:lnTo>
                    <a:pt x="3921759" y="3760216"/>
                  </a:lnTo>
                  <a:lnTo>
                    <a:pt x="39217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pic>
          <p:nvPicPr>
            <p:cNvPr id="21" name="Picture 42">
              <a:extLst>
                <a:ext uri="{FF2B5EF4-FFF2-40B4-BE49-F238E27FC236}">
                  <a16:creationId xmlns:a16="http://schemas.microsoft.com/office/drawing/2014/main" id="{FBA85325-CBBB-A095-16E9-E2D3BA91A501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1854708" y="1687067"/>
              <a:ext cx="3637788" cy="3796284"/>
            </a:xfrm>
            <a:prstGeom prst="rect">
              <a:avLst/>
            </a:prstGeom>
            <a:noFill/>
          </p:spPr>
        </p:pic>
        <p:pic>
          <p:nvPicPr>
            <p:cNvPr id="22" name="Picture 43">
              <a:extLst>
                <a:ext uri="{FF2B5EF4-FFF2-40B4-BE49-F238E27FC236}">
                  <a16:creationId xmlns:a16="http://schemas.microsoft.com/office/drawing/2014/main" id="{5C580C62-9655-CB00-4206-AB2163FE6188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1853183" y="1685543"/>
              <a:ext cx="3638550" cy="3797046"/>
            </a:xfrm>
            <a:prstGeom prst="rect">
              <a:avLst/>
            </a:prstGeom>
            <a:noFill/>
          </p:spPr>
        </p:pic>
        <p:sp>
          <p:nvSpPr>
            <p:cNvPr id="23" name="Shape 44">
              <a:extLst>
                <a:ext uri="{FF2B5EF4-FFF2-40B4-BE49-F238E27FC236}">
                  <a16:creationId xmlns:a16="http://schemas.microsoft.com/office/drawing/2014/main" id="{3257F4CE-9427-5521-02CE-DBFFE5EE7FAD}"/>
                </a:ext>
              </a:extLst>
            </p:cNvPr>
            <p:cNvSpPr/>
            <p:nvPr/>
          </p:nvSpPr>
          <p:spPr>
            <a:xfrm>
              <a:off x="1765806" y="1598167"/>
              <a:ext cx="3815589" cy="3974084"/>
            </a:xfrm>
            <a:custGeom>
              <a:avLst/>
              <a:gdLst/>
              <a:ahLst/>
              <a:cxnLst/>
              <a:rect l="0" t="0" r="0" b="0"/>
              <a:pathLst>
                <a:path w="3815589" h="3974084">
                  <a:moveTo>
                    <a:pt x="0" y="0"/>
                  </a:moveTo>
                  <a:lnTo>
                    <a:pt x="53341" y="53340"/>
                  </a:lnTo>
                  <a:lnTo>
                    <a:pt x="3762249" y="53340"/>
                  </a:lnTo>
                  <a:lnTo>
                    <a:pt x="3762249" y="3920744"/>
                  </a:lnTo>
                  <a:lnTo>
                    <a:pt x="53341" y="3920744"/>
                  </a:lnTo>
                  <a:lnTo>
                    <a:pt x="53341" y="53340"/>
                  </a:lnTo>
                  <a:lnTo>
                    <a:pt x="0" y="0"/>
                  </a:lnTo>
                  <a:lnTo>
                    <a:pt x="0" y="3974084"/>
                  </a:lnTo>
                  <a:lnTo>
                    <a:pt x="3815589" y="3974084"/>
                  </a:lnTo>
                  <a:lnTo>
                    <a:pt x="38155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24" name="Shape 45">
              <a:extLst>
                <a:ext uri="{FF2B5EF4-FFF2-40B4-BE49-F238E27FC236}">
                  <a16:creationId xmlns:a16="http://schemas.microsoft.com/office/drawing/2014/main" id="{5257DBE6-4641-E5FA-60C3-6179846E79D0}"/>
                </a:ext>
              </a:extLst>
            </p:cNvPr>
            <p:cNvSpPr/>
            <p:nvPr/>
          </p:nvSpPr>
          <p:spPr>
            <a:xfrm>
              <a:off x="1836927" y="1669288"/>
              <a:ext cx="3673347" cy="3831844"/>
            </a:xfrm>
            <a:custGeom>
              <a:avLst/>
              <a:gdLst/>
              <a:ahLst/>
              <a:cxnLst/>
              <a:rect l="0" t="0" r="0" b="0"/>
              <a:pathLst>
                <a:path w="3673347" h="3831844">
                  <a:moveTo>
                    <a:pt x="0" y="0"/>
                  </a:moveTo>
                  <a:lnTo>
                    <a:pt x="17778" y="17779"/>
                  </a:lnTo>
                  <a:lnTo>
                    <a:pt x="3655568" y="17779"/>
                  </a:lnTo>
                  <a:lnTo>
                    <a:pt x="3655568" y="3814064"/>
                  </a:lnTo>
                  <a:lnTo>
                    <a:pt x="17778" y="3814064"/>
                  </a:lnTo>
                  <a:lnTo>
                    <a:pt x="17778" y="17779"/>
                  </a:lnTo>
                  <a:lnTo>
                    <a:pt x="0" y="0"/>
                  </a:lnTo>
                  <a:lnTo>
                    <a:pt x="0" y="3831844"/>
                  </a:lnTo>
                  <a:lnTo>
                    <a:pt x="3673347" y="3831844"/>
                  </a:lnTo>
                  <a:lnTo>
                    <a:pt x="36733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4035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AA16E19-397F-7E7C-BEFF-DBEAE31B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9" y="380060"/>
            <a:ext cx="11310730" cy="600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drawingObject46">
            <a:extLst>
              <a:ext uri="{FF2B5EF4-FFF2-40B4-BE49-F238E27FC236}">
                <a16:creationId xmlns:a16="http://schemas.microsoft.com/office/drawing/2014/main" id="{176F0296-E128-B2F5-C0B7-0AE615BEE3F2}"/>
              </a:ext>
            </a:extLst>
          </p:cNvPr>
          <p:cNvGrpSpPr/>
          <p:nvPr/>
        </p:nvGrpSpPr>
        <p:grpSpPr>
          <a:xfrm>
            <a:off x="2027647" y="1380377"/>
            <a:ext cx="8404015" cy="4097245"/>
            <a:chOff x="1954783" y="1685035"/>
            <a:chExt cx="8404352" cy="4097528"/>
          </a:xfrm>
          <a:noFill/>
        </p:grpSpPr>
        <p:pic>
          <p:nvPicPr>
            <p:cNvPr id="4" name="Picture 48">
              <a:extLst>
                <a:ext uri="{FF2B5EF4-FFF2-40B4-BE49-F238E27FC236}">
                  <a16:creationId xmlns:a16="http://schemas.microsoft.com/office/drawing/2014/main" id="{0813E5E1-8B3B-AF05-9ACE-671AC8AEB341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2043684" y="1773935"/>
              <a:ext cx="3640835" cy="3919728"/>
            </a:xfrm>
            <a:prstGeom prst="rect">
              <a:avLst/>
            </a:prstGeom>
            <a:noFill/>
          </p:spPr>
        </p:pic>
        <p:pic>
          <p:nvPicPr>
            <p:cNvPr id="5" name="Picture 49">
              <a:extLst>
                <a:ext uri="{FF2B5EF4-FFF2-40B4-BE49-F238E27FC236}">
                  <a16:creationId xmlns:a16="http://schemas.microsoft.com/office/drawing/2014/main" id="{A5A665AE-33BD-4EE4-FB8B-755C0A724A36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2042159" y="1772411"/>
              <a:ext cx="3641597" cy="3920490"/>
            </a:xfrm>
            <a:prstGeom prst="rect">
              <a:avLst/>
            </a:prstGeom>
            <a:noFill/>
          </p:spPr>
        </p:pic>
        <p:sp>
          <p:nvSpPr>
            <p:cNvPr id="6" name="Shape 50">
              <a:extLst>
                <a:ext uri="{FF2B5EF4-FFF2-40B4-BE49-F238E27FC236}">
                  <a16:creationId xmlns:a16="http://schemas.microsoft.com/office/drawing/2014/main" id="{3E710F1B-7515-40B3-03C4-290C1F01D8D6}"/>
                </a:ext>
              </a:extLst>
            </p:cNvPr>
            <p:cNvSpPr/>
            <p:nvPr/>
          </p:nvSpPr>
          <p:spPr>
            <a:xfrm>
              <a:off x="1954783" y="1685035"/>
              <a:ext cx="3818635" cy="4097528"/>
            </a:xfrm>
            <a:custGeom>
              <a:avLst/>
              <a:gdLst/>
              <a:ahLst/>
              <a:cxnLst/>
              <a:rect l="0" t="0" r="0" b="0"/>
              <a:pathLst>
                <a:path w="3818635" h="4097528">
                  <a:moveTo>
                    <a:pt x="0" y="0"/>
                  </a:moveTo>
                  <a:lnTo>
                    <a:pt x="53339" y="53340"/>
                  </a:lnTo>
                  <a:lnTo>
                    <a:pt x="3765295" y="53340"/>
                  </a:lnTo>
                  <a:lnTo>
                    <a:pt x="3765295" y="4044188"/>
                  </a:lnTo>
                  <a:lnTo>
                    <a:pt x="53339" y="4044188"/>
                  </a:lnTo>
                  <a:lnTo>
                    <a:pt x="53339" y="53340"/>
                  </a:lnTo>
                  <a:lnTo>
                    <a:pt x="0" y="0"/>
                  </a:lnTo>
                  <a:lnTo>
                    <a:pt x="0" y="4097528"/>
                  </a:lnTo>
                  <a:lnTo>
                    <a:pt x="3818635" y="4097528"/>
                  </a:lnTo>
                  <a:lnTo>
                    <a:pt x="3818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7" name="Shape 51">
              <a:extLst>
                <a:ext uri="{FF2B5EF4-FFF2-40B4-BE49-F238E27FC236}">
                  <a16:creationId xmlns:a16="http://schemas.microsoft.com/office/drawing/2014/main" id="{2241F5BB-6ACE-4652-229F-458E345FB3B7}"/>
                </a:ext>
              </a:extLst>
            </p:cNvPr>
            <p:cNvSpPr/>
            <p:nvPr/>
          </p:nvSpPr>
          <p:spPr>
            <a:xfrm>
              <a:off x="2025904" y="1756155"/>
              <a:ext cx="3676395" cy="3955288"/>
            </a:xfrm>
            <a:custGeom>
              <a:avLst/>
              <a:gdLst/>
              <a:ahLst/>
              <a:cxnLst/>
              <a:rect l="0" t="0" r="0" b="0"/>
              <a:pathLst>
                <a:path w="3676395" h="3955288">
                  <a:moveTo>
                    <a:pt x="0" y="0"/>
                  </a:moveTo>
                  <a:lnTo>
                    <a:pt x="17779" y="17779"/>
                  </a:lnTo>
                  <a:lnTo>
                    <a:pt x="3658616" y="17779"/>
                  </a:lnTo>
                  <a:lnTo>
                    <a:pt x="3658616" y="3937508"/>
                  </a:lnTo>
                  <a:lnTo>
                    <a:pt x="17779" y="3937508"/>
                  </a:lnTo>
                  <a:lnTo>
                    <a:pt x="17779" y="17779"/>
                  </a:lnTo>
                  <a:lnTo>
                    <a:pt x="0" y="0"/>
                  </a:lnTo>
                  <a:lnTo>
                    <a:pt x="0" y="3955288"/>
                  </a:lnTo>
                  <a:lnTo>
                    <a:pt x="3676395" y="3955288"/>
                  </a:lnTo>
                  <a:lnTo>
                    <a:pt x="36763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pic>
          <p:nvPicPr>
            <p:cNvPr id="8" name="Picture 52">
              <a:extLst>
                <a:ext uri="{FF2B5EF4-FFF2-40B4-BE49-F238E27FC236}">
                  <a16:creationId xmlns:a16="http://schemas.microsoft.com/office/drawing/2014/main" id="{26853F53-9169-8187-49F1-BE9D41842CF4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6629400" y="1773935"/>
              <a:ext cx="3640835" cy="3919728"/>
            </a:xfrm>
            <a:prstGeom prst="rect">
              <a:avLst/>
            </a:prstGeom>
            <a:noFill/>
          </p:spPr>
        </p:pic>
        <p:pic>
          <p:nvPicPr>
            <p:cNvPr id="9" name="Picture 53">
              <a:extLst>
                <a:ext uri="{FF2B5EF4-FFF2-40B4-BE49-F238E27FC236}">
                  <a16:creationId xmlns:a16="http://schemas.microsoft.com/office/drawing/2014/main" id="{D54286B8-D9F4-D4C1-AC7C-2C1B016E599C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6627876" y="1772411"/>
              <a:ext cx="3641597" cy="3920490"/>
            </a:xfrm>
            <a:prstGeom prst="rect">
              <a:avLst/>
            </a:prstGeom>
            <a:noFill/>
          </p:spPr>
        </p:pic>
        <p:sp>
          <p:nvSpPr>
            <p:cNvPr id="10" name="Shape 54">
              <a:extLst>
                <a:ext uri="{FF2B5EF4-FFF2-40B4-BE49-F238E27FC236}">
                  <a16:creationId xmlns:a16="http://schemas.microsoft.com/office/drawing/2014/main" id="{D8A599FD-8C34-2A61-8270-88F4432F6AE1}"/>
                </a:ext>
              </a:extLst>
            </p:cNvPr>
            <p:cNvSpPr/>
            <p:nvPr/>
          </p:nvSpPr>
          <p:spPr>
            <a:xfrm>
              <a:off x="6540500" y="1685035"/>
              <a:ext cx="3818635" cy="4097528"/>
            </a:xfrm>
            <a:custGeom>
              <a:avLst/>
              <a:gdLst/>
              <a:ahLst/>
              <a:cxnLst/>
              <a:rect l="0" t="0" r="0" b="0"/>
              <a:pathLst>
                <a:path w="3818635" h="4097528">
                  <a:moveTo>
                    <a:pt x="0" y="0"/>
                  </a:moveTo>
                  <a:lnTo>
                    <a:pt x="53340" y="53340"/>
                  </a:lnTo>
                  <a:lnTo>
                    <a:pt x="3765295" y="53340"/>
                  </a:lnTo>
                  <a:lnTo>
                    <a:pt x="3765295" y="4044188"/>
                  </a:lnTo>
                  <a:lnTo>
                    <a:pt x="53340" y="4044188"/>
                  </a:lnTo>
                  <a:lnTo>
                    <a:pt x="53340" y="53340"/>
                  </a:lnTo>
                  <a:lnTo>
                    <a:pt x="0" y="0"/>
                  </a:lnTo>
                  <a:lnTo>
                    <a:pt x="0" y="4097528"/>
                  </a:lnTo>
                  <a:lnTo>
                    <a:pt x="3818635" y="4097528"/>
                  </a:lnTo>
                  <a:lnTo>
                    <a:pt x="3818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11" name="Shape 55">
              <a:extLst>
                <a:ext uri="{FF2B5EF4-FFF2-40B4-BE49-F238E27FC236}">
                  <a16:creationId xmlns:a16="http://schemas.microsoft.com/office/drawing/2014/main" id="{22CE926C-0944-F60C-87E4-3C4006DC6352}"/>
                </a:ext>
              </a:extLst>
            </p:cNvPr>
            <p:cNvSpPr/>
            <p:nvPr/>
          </p:nvSpPr>
          <p:spPr>
            <a:xfrm>
              <a:off x="6611619" y="1756155"/>
              <a:ext cx="3676396" cy="3955288"/>
            </a:xfrm>
            <a:custGeom>
              <a:avLst/>
              <a:gdLst/>
              <a:ahLst/>
              <a:cxnLst/>
              <a:rect l="0" t="0" r="0" b="0"/>
              <a:pathLst>
                <a:path w="3676396" h="3955288">
                  <a:moveTo>
                    <a:pt x="0" y="0"/>
                  </a:moveTo>
                  <a:lnTo>
                    <a:pt x="17780" y="17779"/>
                  </a:lnTo>
                  <a:lnTo>
                    <a:pt x="3658616" y="17779"/>
                  </a:lnTo>
                  <a:lnTo>
                    <a:pt x="3658616" y="3937508"/>
                  </a:lnTo>
                  <a:lnTo>
                    <a:pt x="17780" y="3937508"/>
                  </a:lnTo>
                  <a:lnTo>
                    <a:pt x="17780" y="17779"/>
                  </a:lnTo>
                  <a:lnTo>
                    <a:pt x="0" y="0"/>
                  </a:lnTo>
                  <a:lnTo>
                    <a:pt x="0" y="3955288"/>
                  </a:lnTo>
                  <a:lnTo>
                    <a:pt x="3676396" y="3955288"/>
                  </a:lnTo>
                  <a:lnTo>
                    <a:pt x="36763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512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AA16E19-397F-7E7C-BEFF-DBEAE31B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9" y="380060"/>
            <a:ext cx="11310730" cy="600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drawingObject56">
            <a:extLst>
              <a:ext uri="{FF2B5EF4-FFF2-40B4-BE49-F238E27FC236}">
                <a16:creationId xmlns:a16="http://schemas.microsoft.com/office/drawing/2014/main" id="{FA4E0519-F7DB-B3DD-3405-A2C2D53697F6}"/>
              </a:ext>
            </a:extLst>
          </p:cNvPr>
          <p:cNvGrpSpPr/>
          <p:nvPr/>
        </p:nvGrpSpPr>
        <p:grpSpPr>
          <a:xfrm>
            <a:off x="2809878" y="1246275"/>
            <a:ext cx="6081532" cy="4182582"/>
            <a:chOff x="3055111" y="1491488"/>
            <a:chExt cx="6081776" cy="4182871"/>
          </a:xfrm>
          <a:noFill/>
        </p:grpSpPr>
        <p:pic>
          <p:nvPicPr>
            <p:cNvPr id="13" name="Picture 58">
              <a:extLst>
                <a:ext uri="{FF2B5EF4-FFF2-40B4-BE49-F238E27FC236}">
                  <a16:creationId xmlns:a16="http://schemas.microsoft.com/office/drawing/2014/main" id="{27A36FA5-21D9-1FF1-0A54-FE44C27C2D26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3144011" y="1580388"/>
              <a:ext cx="5903976" cy="4005071"/>
            </a:xfrm>
            <a:prstGeom prst="rect">
              <a:avLst/>
            </a:prstGeom>
            <a:noFill/>
          </p:spPr>
        </p:pic>
        <p:pic>
          <p:nvPicPr>
            <p:cNvPr id="14" name="Picture 59">
              <a:extLst>
                <a:ext uri="{FF2B5EF4-FFF2-40B4-BE49-F238E27FC236}">
                  <a16:creationId xmlns:a16="http://schemas.microsoft.com/office/drawing/2014/main" id="{1B262CE6-627A-62FE-F4E8-5B0291ABCAEF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3142488" y="1578864"/>
              <a:ext cx="5904738" cy="4005834"/>
            </a:xfrm>
            <a:prstGeom prst="rect">
              <a:avLst/>
            </a:prstGeom>
            <a:noFill/>
          </p:spPr>
        </p:pic>
        <p:sp>
          <p:nvSpPr>
            <p:cNvPr id="15" name="Shape 60">
              <a:extLst>
                <a:ext uri="{FF2B5EF4-FFF2-40B4-BE49-F238E27FC236}">
                  <a16:creationId xmlns:a16="http://schemas.microsoft.com/office/drawing/2014/main" id="{E560A34E-9E04-A2C6-7959-B64921D51D53}"/>
                </a:ext>
              </a:extLst>
            </p:cNvPr>
            <p:cNvSpPr/>
            <p:nvPr/>
          </p:nvSpPr>
          <p:spPr>
            <a:xfrm>
              <a:off x="3055111" y="1491488"/>
              <a:ext cx="6081776" cy="4182871"/>
            </a:xfrm>
            <a:custGeom>
              <a:avLst/>
              <a:gdLst/>
              <a:ahLst/>
              <a:cxnLst/>
              <a:rect l="0" t="0" r="0" b="0"/>
              <a:pathLst>
                <a:path w="6081776" h="4182871">
                  <a:moveTo>
                    <a:pt x="0" y="0"/>
                  </a:moveTo>
                  <a:lnTo>
                    <a:pt x="53339" y="53341"/>
                  </a:lnTo>
                  <a:lnTo>
                    <a:pt x="6028435" y="53341"/>
                  </a:lnTo>
                  <a:lnTo>
                    <a:pt x="6028435" y="4129532"/>
                  </a:lnTo>
                  <a:lnTo>
                    <a:pt x="53339" y="4129532"/>
                  </a:lnTo>
                  <a:lnTo>
                    <a:pt x="53339" y="53341"/>
                  </a:lnTo>
                  <a:lnTo>
                    <a:pt x="0" y="0"/>
                  </a:lnTo>
                  <a:lnTo>
                    <a:pt x="0" y="4182871"/>
                  </a:lnTo>
                  <a:lnTo>
                    <a:pt x="6081776" y="4182871"/>
                  </a:lnTo>
                  <a:lnTo>
                    <a:pt x="60817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16" name="Shape 61">
              <a:extLst>
                <a:ext uri="{FF2B5EF4-FFF2-40B4-BE49-F238E27FC236}">
                  <a16:creationId xmlns:a16="http://schemas.microsoft.com/office/drawing/2014/main" id="{B5DA0455-F9D6-17CD-0A27-EC8085CFA5D9}"/>
                </a:ext>
              </a:extLst>
            </p:cNvPr>
            <p:cNvSpPr/>
            <p:nvPr/>
          </p:nvSpPr>
          <p:spPr>
            <a:xfrm>
              <a:off x="3126232" y="1562608"/>
              <a:ext cx="5939536" cy="4040631"/>
            </a:xfrm>
            <a:custGeom>
              <a:avLst/>
              <a:gdLst/>
              <a:ahLst/>
              <a:cxnLst/>
              <a:rect l="0" t="0" r="0" b="0"/>
              <a:pathLst>
                <a:path w="5939536" h="4040631">
                  <a:moveTo>
                    <a:pt x="0" y="0"/>
                  </a:moveTo>
                  <a:lnTo>
                    <a:pt x="17779" y="17779"/>
                  </a:lnTo>
                  <a:lnTo>
                    <a:pt x="5921755" y="17779"/>
                  </a:lnTo>
                  <a:lnTo>
                    <a:pt x="5921755" y="4022852"/>
                  </a:lnTo>
                  <a:lnTo>
                    <a:pt x="17779" y="4022852"/>
                  </a:lnTo>
                  <a:lnTo>
                    <a:pt x="17779" y="17779"/>
                  </a:lnTo>
                  <a:lnTo>
                    <a:pt x="0" y="0"/>
                  </a:lnTo>
                  <a:lnTo>
                    <a:pt x="0" y="4040631"/>
                  </a:lnTo>
                  <a:lnTo>
                    <a:pt x="5939536" y="4040631"/>
                  </a:lnTo>
                  <a:lnTo>
                    <a:pt x="5939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351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AA16E19-397F-7E7C-BEFF-DBEAE31B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9" y="380060"/>
            <a:ext cx="11310730" cy="600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drawingObject62">
            <a:extLst>
              <a:ext uri="{FF2B5EF4-FFF2-40B4-BE49-F238E27FC236}">
                <a16:creationId xmlns:a16="http://schemas.microsoft.com/office/drawing/2014/main" id="{26DBC928-FFFF-C096-E148-B3EC84066C57}"/>
              </a:ext>
            </a:extLst>
          </p:cNvPr>
          <p:cNvGrpSpPr/>
          <p:nvPr/>
        </p:nvGrpSpPr>
        <p:grpSpPr>
          <a:xfrm>
            <a:off x="2319803" y="1247292"/>
            <a:ext cx="7625282" cy="4266396"/>
            <a:chOff x="2186432" y="1430528"/>
            <a:chExt cx="7625587" cy="4266691"/>
          </a:xfrm>
          <a:noFill/>
        </p:grpSpPr>
        <p:pic>
          <p:nvPicPr>
            <p:cNvPr id="5" name="Picture 64">
              <a:extLst>
                <a:ext uri="{FF2B5EF4-FFF2-40B4-BE49-F238E27FC236}">
                  <a16:creationId xmlns:a16="http://schemas.microsoft.com/office/drawing/2014/main" id="{7008F07A-034B-AF26-A3FF-594970E160D6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2275332" y="1519428"/>
              <a:ext cx="7447787" cy="4088891"/>
            </a:xfrm>
            <a:prstGeom prst="rect">
              <a:avLst/>
            </a:prstGeom>
            <a:noFill/>
          </p:spPr>
        </p:pic>
        <p:pic>
          <p:nvPicPr>
            <p:cNvPr id="6" name="Picture 65">
              <a:extLst>
                <a:ext uri="{FF2B5EF4-FFF2-40B4-BE49-F238E27FC236}">
                  <a16:creationId xmlns:a16="http://schemas.microsoft.com/office/drawing/2014/main" id="{E1AFB409-2D86-49B0-D1E9-142E6B62F3F3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2273807" y="1517904"/>
              <a:ext cx="7448550" cy="4089653"/>
            </a:xfrm>
            <a:prstGeom prst="rect">
              <a:avLst/>
            </a:prstGeom>
            <a:noFill/>
          </p:spPr>
        </p:pic>
        <p:sp>
          <p:nvSpPr>
            <p:cNvPr id="7" name="Shape 66">
              <a:extLst>
                <a:ext uri="{FF2B5EF4-FFF2-40B4-BE49-F238E27FC236}">
                  <a16:creationId xmlns:a16="http://schemas.microsoft.com/office/drawing/2014/main" id="{8AB0FF85-8E69-AAE4-3A46-35CA61D53F45}"/>
                </a:ext>
              </a:extLst>
            </p:cNvPr>
            <p:cNvSpPr/>
            <p:nvPr/>
          </p:nvSpPr>
          <p:spPr>
            <a:xfrm>
              <a:off x="2186432" y="1430528"/>
              <a:ext cx="7625587" cy="4266691"/>
            </a:xfrm>
            <a:custGeom>
              <a:avLst/>
              <a:gdLst/>
              <a:ahLst/>
              <a:cxnLst/>
              <a:rect l="0" t="0" r="0" b="0"/>
              <a:pathLst>
                <a:path w="7625587" h="4266691">
                  <a:moveTo>
                    <a:pt x="0" y="0"/>
                  </a:moveTo>
                  <a:lnTo>
                    <a:pt x="53339" y="53339"/>
                  </a:lnTo>
                  <a:lnTo>
                    <a:pt x="7572247" y="53339"/>
                  </a:lnTo>
                  <a:lnTo>
                    <a:pt x="7572247" y="4213351"/>
                  </a:lnTo>
                  <a:lnTo>
                    <a:pt x="53339" y="4213351"/>
                  </a:lnTo>
                  <a:lnTo>
                    <a:pt x="53339" y="53339"/>
                  </a:lnTo>
                  <a:lnTo>
                    <a:pt x="0" y="0"/>
                  </a:lnTo>
                  <a:lnTo>
                    <a:pt x="0" y="4266691"/>
                  </a:lnTo>
                  <a:lnTo>
                    <a:pt x="7625587" y="4266691"/>
                  </a:lnTo>
                  <a:lnTo>
                    <a:pt x="76255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8" name="Shape 67">
              <a:extLst>
                <a:ext uri="{FF2B5EF4-FFF2-40B4-BE49-F238E27FC236}">
                  <a16:creationId xmlns:a16="http://schemas.microsoft.com/office/drawing/2014/main" id="{48205474-19E7-EE9B-23B2-A75752964CCD}"/>
                </a:ext>
              </a:extLst>
            </p:cNvPr>
            <p:cNvSpPr/>
            <p:nvPr/>
          </p:nvSpPr>
          <p:spPr>
            <a:xfrm>
              <a:off x="2257551" y="1501647"/>
              <a:ext cx="7483347" cy="4124452"/>
            </a:xfrm>
            <a:custGeom>
              <a:avLst/>
              <a:gdLst/>
              <a:ahLst/>
              <a:cxnLst/>
              <a:rect l="0" t="0" r="0" b="0"/>
              <a:pathLst>
                <a:path w="7483347" h="4124452">
                  <a:moveTo>
                    <a:pt x="0" y="0"/>
                  </a:moveTo>
                  <a:lnTo>
                    <a:pt x="17780" y="17780"/>
                  </a:lnTo>
                  <a:lnTo>
                    <a:pt x="7465567" y="17780"/>
                  </a:lnTo>
                  <a:lnTo>
                    <a:pt x="7465567" y="4106672"/>
                  </a:lnTo>
                  <a:lnTo>
                    <a:pt x="17780" y="4106672"/>
                  </a:lnTo>
                  <a:lnTo>
                    <a:pt x="17780" y="17780"/>
                  </a:lnTo>
                  <a:lnTo>
                    <a:pt x="0" y="0"/>
                  </a:lnTo>
                  <a:lnTo>
                    <a:pt x="0" y="4124452"/>
                  </a:lnTo>
                  <a:lnTo>
                    <a:pt x="7483347" y="4124452"/>
                  </a:lnTo>
                  <a:lnTo>
                    <a:pt x="74833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56627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AA16E19-397F-7E7C-BEFF-DBEAE31B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9" y="380060"/>
            <a:ext cx="11310730" cy="600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drawingObject68">
            <a:extLst>
              <a:ext uri="{FF2B5EF4-FFF2-40B4-BE49-F238E27FC236}">
                <a16:creationId xmlns:a16="http://schemas.microsoft.com/office/drawing/2014/main" id="{CA3A8BDB-D7C6-94D0-733E-67C48AAF5282}"/>
              </a:ext>
            </a:extLst>
          </p:cNvPr>
          <p:cNvGrpSpPr/>
          <p:nvPr/>
        </p:nvGrpSpPr>
        <p:grpSpPr>
          <a:xfrm>
            <a:off x="1701198" y="1393586"/>
            <a:ext cx="9015114" cy="3973808"/>
            <a:chOff x="1499108" y="1700276"/>
            <a:chExt cx="9015475" cy="3974083"/>
          </a:xfrm>
          <a:noFill/>
        </p:grpSpPr>
        <p:pic>
          <p:nvPicPr>
            <p:cNvPr id="9" name="Picture 70">
              <a:extLst>
                <a:ext uri="{FF2B5EF4-FFF2-40B4-BE49-F238E27FC236}">
                  <a16:creationId xmlns:a16="http://schemas.microsoft.com/office/drawing/2014/main" id="{F67898FA-004C-BDFE-787B-8B452B20D62D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1588007" y="1789176"/>
              <a:ext cx="5029200" cy="3771900"/>
            </a:xfrm>
            <a:prstGeom prst="rect">
              <a:avLst/>
            </a:prstGeom>
            <a:noFill/>
          </p:spPr>
        </p:pic>
        <p:pic>
          <p:nvPicPr>
            <p:cNvPr id="10" name="Picture 71">
              <a:extLst>
                <a:ext uri="{FF2B5EF4-FFF2-40B4-BE49-F238E27FC236}">
                  <a16:creationId xmlns:a16="http://schemas.microsoft.com/office/drawing/2014/main" id="{2C225B8D-67EA-69F2-374E-C8C0E6196A3C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586484" y="1787652"/>
              <a:ext cx="5029961" cy="3772661"/>
            </a:xfrm>
            <a:prstGeom prst="rect">
              <a:avLst/>
            </a:prstGeom>
            <a:noFill/>
          </p:spPr>
        </p:pic>
        <p:sp>
          <p:nvSpPr>
            <p:cNvPr id="11" name="Shape 72">
              <a:extLst>
                <a:ext uri="{FF2B5EF4-FFF2-40B4-BE49-F238E27FC236}">
                  <a16:creationId xmlns:a16="http://schemas.microsoft.com/office/drawing/2014/main" id="{8687C8E1-4DD3-BCA6-18AE-C8EC5514B006}"/>
                </a:ext>
              </a:extLst>
            </p:cNvPr>
            <p:cNvSpPr/>
            <p:nvPr/>
          </p:nvSpPr>
          <p:spPr>
            <a:xfrm>
              <a:off x="1499108" y="1700276"/>
              <a:ext cx="5206999" cy="3949700"/>
            </a:xfrm>
            <a:custGeom>
              <a:avLst/>
              <a:gdLst/>
              <a:ahLst/>
              <a:cxnLst/>
              <a:rect l="0" t="0" r="0" b="0"/>
              <a:pathLst>
                <a:path w="5206999" h="3949700">
                  <a:moveTo>
                    <a:pt x="0" y="0"/>
                  </a:moveTo>
                  <a:lnTo>
                    <a:pt x="53339" y="53339"/>
                  </a:lnTo>
                  <a:lnTo>
                    <a:pt x="5153660" y="53339"/>
                  </a:lnTo>
                  <a:lnTo>
                    <a:pt x="5153660" y="3896359"/>
                  </a:lnTo>
                  <a:lnTo>
                    <a:pt x="53339" y="3896359"/>
                  </a:lnTo>
                  <a:lnTo>
                    <a:pt x="53339" y="53339"/>
                  </a:lnTo>
                  <a:lnTo>
                    <a:pt x="0" y="0"/>
                  </a:lnTo>
                  <a:lnTo>
                    <a:pt x="0" y="3949700"/>
                  </a:lnTo>
                  <a:lnTo>
                    <a:pt x="5206999" y="3949700"/>
                  </a:lnTo>
                  <a:lnTo>
                    <a:pt x="5206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12" name="Shape 73">
              <a:extLst>
                <a:ext uri="{FF2B5EF4-FFF2-40B4-BE49-F238E27FC236}">
                  <a16:creationId xmlns:a16="http://schemas.microsoft.com/office/drawing/2014/main" id="{EAF9BBE7-03E1-6EFC-B410-4FFA1AB6787E}"/>
                </a:ext>
              </a:extLst>
            </p:cNvPr>
            <p:cNvSpPr/>
            <p:nvPr/>
          </p:nvSpPr>
          <p:spPr>
            <a:xfrm>
              <a:off x="1570227" y="1771396"/>
              <a:ext cx="5064759" cy="3807459"/>
            </a:xfrm>
            <a:custGeom>
              <a:avLst/>
              <a:gdLst/>
              <a:ahLst/>
              <a:cxnLst/>
              <a:rect l="0" t="0" r="0" b="0"/>
              <a:pathLst>
                <a:path w="5064759" h="3807459">
                  <a:moveTo>
                    <a:pt x="0" y="0"/>
                  </a:moveTo>
                  <a:lnTo>
                    <a:pt x="17780" y="17779"/>
                  </a:lnTo>
                  <a:lnTo>
                    <a:pt x="5046979" y="17779"/>
                  </a:lnTo>
                  <a:lnTo>
                    <a:pt x="5046979" y="3789679"/>
                  </a:lnTo>
                  <a:lnTo>
                    <a:pt x="17780" y="3789679"/>
                  </a:lnTo>
                  <a:lnTo>
                    <a:pt x="17780" y="17779"/>
                  </a:lnTo>
                  <a:lnTo>
                    <a:pt x="0" y="0"/>
                  </a:lnTo>
                  <a:lnTo>
                    <a:pt x="0" y="3807459"/>
                  </a:lnTo>
                  <a:lnTo>
                    <a:pt x="5064759" y="3807459"/>
                  </a:lnTo>
                  <a:lnTo>
                    <a:pt x="50647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pic>
          <p:nvPicPr>
            <p:cNvPr id="13" name="Picture 74">
              <a:extLst>
                <a:ext uri="{FF2B5EF4-FFF2-40B4-BE49-F238E27FC236}">
                  <a16:creationId xmlns:a16="http://schemas.microsoft.com/office/drawing/2014/main" id="{2AB5E020-F962-8106-6F08-49BB03D9755B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6908293" y="1789176"/>
              <a:ext cx="3517392" cy="3796283"/>
            </a:xfrm>
            <a:prstGeom prst="rect">
              <a:avLst/>
            </a:prstGeom>
            <a:noFill/>
          </p:spPr>
        </p:pic>
        <p:pic>
          <p:nvPicPr>
            <p:cNvPr id="14" name="Picture 75">
              <a:extLst>
                <a:ext uri="{FF2B5EF4-FFF2-40B4-BE49-F238E27FC236}">
                  <a16:creationId xmlns:a16="http://schemas.microsoft.com/office/drawing/2014/main" id="{7FE29E4F-7C3A-93CB-8E36-B6DADC13D0FD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6906767" y="1787652"/>
              <a:ext cx="3518153" cy="3797046"/>
            </a:xfrm>
            <a:prstGeom prst="rect">
              <a:avLst/>
            </a:prstGeom>
            <a:noFill/>
          </p:spPr>
        </p:pic>
        <p:sp>
          <p:nvSpPr>
            <p:cNvPr id="15" name="Shape 76">
              <a:extLst>
                <a:ext uri="{FF2B5EF4-FFF2-40B4-BE49-F238E27FC236}">
                  <a16:creationId xmlns:a16="http://schemas.microsoft.com/office/drawing/2014/main" id="{4A12571C-E1C9-15D1-8A0E-1DE3DF501DDD}"/>
                </a:ext>
              </a:extLst>
            </p:cNvPr>
            <p:cNvSpPr/>
            <p:nvPr/>
          </p:nvSpPr>
          <p:spPr>
            <a:xfrm>
              <a:off x="6819392" y="1700276"/>
              <a:ext cx="3695191" cy="3974083"/>
            </a:xfrm>
            <a:custGeom>
              <a:avLst/>
              <a:gdLst/>
              <a:ahLst/>
              <a:cxnLst/>
              <a:rect l="0" t="0" r="0" b="0"/>
              <a:pathLst>
                <a:path w="3695191" h="3974083">
                  <a:moveTo>
                    <a:pt x="0" y="0"/>
                  </a:moveTo>
                  <a:lnTo>
                    <a:pt x="53338" y="53339"/>
                  </a:lnTo>
                  <a:lnTo>
                    <a:pt x="3641850" y="53339"/>
                  </a:lnTo>
                  <a:lnTo>
                    <a:pt x="3641850" y="3920744"/>
                  </a:lnTo>
                  <a:lnTo>
                    <a:pt x="53338" y="3920744"/>
                  </a:lnTo>
                  <a:lnTo>
                    <a:pt x="53338" y="53339"/>
                  </a:lnTo>
                  <a:lnTo>
                    <a:pt x="0" y="0"/>
                  </a:lnTo>
                  <a:lnTo>
                    <a:pt x="0" y="3974083"/>
                  </a:lnTo>
                  <a:lnTo>
                    <a:pt x="3695191" y="3974083"/>
                  </a:lnTo>
                  <a:lnTo>
                    <a:pt x="36951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16" name="Shape 77">
              <a:extLst>
                <a:ext uri="{FF2B5EF4-FFF2-40B4-BE49-F238E27FC236}">
                  <a16:creationId xmlns:a16="http://schemas.microsoft.com/office/drawing/2014/main" id="{5C3E434F-5093-0511-3329-DDDE9FA3030E}"/>
                </a:ext>
              </a:extLst>
            </p:cNvPr>
            <p:cNvSpPr/>
            <p:nvPr/>
          </p:nvSpPr>
          <p:spPr>
            <a:xfrm>
              <a:off x="6890511" y="1771396"/>
              <a:ext cx="3552952" cy="3831843"/>
            </a:xfrm>
            <a:custGeom>
              <a:avLst/>
              <a:gdLst/>
              <a:ahLst/>
              <a:cxnLst/>
              <a:rect l="0" t="0" r="0" b="0"/>
              <a:pathLst>
                <a:path w="3552952" h="3831843">
                  <a:moveTo>
                    <a:pt x="0" y="0"/>
                  </a:moveTo>
                  <a:lnTo>
                    <a:pt x="17780" y="17779"/>
                  </a:lnTo>
                  <a:lnTo>
                    <a:pt x="3535171" y="17779"/>
                  </a:lnTo>
                  <a:lnTo>
                    <a:pt x="3535171" y="3814064"/>
                  </a:lnTo>
                  <a:lnTo>
                    <a:pt x="17780" y="3814064"/>
                  </a:lnTo>
                  <a:lnTo>
                    <a:pt x="17780" y="17779"/>
                  </a:lnTo>
                  <a:lnTo>
                    <a:pt x="0" y="0"/>
                  </a:lnTo>
                  <a:lnTo>
                    <a:pt x="0" y="3831843"/>
                  </a:lnTo>
                  <a:lnTo>
                    <a:pt x="3552952" y="3831843"/>
                  </a:lnTo>
                  <a:lnTo>
                    <a:pt x="35529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6897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>
            <a:extLst>
              <a:ext uri="{FF2B5EF4-FFF2-40B4-BE49-F238E27FC236}">
                <a16:creationId xmlns:a16="http://schemas.microsoft.com/office/drawing/2014/main" id="{AD8E559F-AD18-09C6-7F98-611FFCBE3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7" y="447261"/>
            <a:ext cx="1110200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02E7F-7DF3-66D6-5248-7EC0A007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+mn-lt"/>
              </a:rPr>
              <a:t>                         </a:t>
            </a:r>
            <a:br>
              <a:rPr lang="ru-RU" dirty="0">
                <a:solidFill>
                  <a:srgbClr val="FF0000"/>
                </a:solidFill>
                <a:latin typeface="+mn-lt"/>
              </a:rPr>
            </a:br>
            <a:r>
              <a:rPr lang="ru-RU" dirty="0">
                <a:solidFill>
                  <a:srgbClr val="FF0000"/>
                </a:solidFill>
                <a:latin typeface="+mn-lt"/>
              </a:rPr>
              <a:t>                           </a:t>
            </a:r>
            <a:r>
              <a:rPr lang="ru-RU" b="1" i="1" dirty="0">
                <a:solidFill>
                  <a:srgbClr val="C00000"/>
                </a:solidFill>
                <a:latin typeface="+mn-lt"/>
              </a:rPr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F9845B-9F33-1BE8-A25A-239E395A8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277CEA"/>
                </a:solidFill>
                <a:latin typeface="Open Sans" panose="020B0606030504020204" pitchFamily="34" charset="0"/>
                <a:hlinkClick r:id="rId3"/>
              </a:rPr>
              <a:t>1.</a:t>
            </a:r>
            <a:r>
              <a:rPr lang="en-US" b="0" i="0" u="none" strike="noStrike" dirty="0">
                <a:solidFill>
                  <a:srgbClr val="277CEA"/>
                </a:solidFill>
                <a:effectLst/>
                <a:latin typeface="Open Sans" panose="020B0606030504020204" pitchFamily="34" charset="0"/>
                <a:hlinkClick r:id="rId3"/>
              </a:rPr>
              <a:t>https://www.tvorchistvo.ru/bumazhnoe-tvorchestvo/</a:t>
            </a:r>
            <a:r>
              <a:rPr lang="en-US" b="0" i="0" dirty="0">
                <a:solidFill>
                  <a:srgbClr val="3B3D40"/>
                </a:solidFill>
                <a:effectLst/>
                <a:latin typeface="Open Sans" panose="020B0606030504020204" pitchFamily="34" charset="0"/>
              </a:rPr>
              <a:t>;</a:t>
            </a:r>
            <a:endParaRPr lang="ru-RU" b="0" i="0" dirty="0">
              <a:solidFill>
                <a:srgbClr val="3B3D40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b="0" i="0" u="none" strike="noStrike" dirty="0">
                <a:solidFill>
                  <a:srgbClr val="277CEA"/>
                </a:solidFill>
                <a:effectLst/>
                <a:latin typeface="Open Sans" panose="020B0606030504020204" pitchFamily="34" charset="0"/>
                <a:hlinkClick r:id="rId4" tooltip="https://nsportal.ru/detskii-sad/vospitatelnaya-rabota/2017/10/11/master-klass-gofrotrubochki-kak-sredstvo-v-razvitie"/>
              </a:rPr>
              <a:t>2.</a:t>
            </a:r>
            <a:r>
              <a:rPr lang="en-US" b="0" i="0" u="none" strike="noStrike" dirty="0">
                <a:solidFill>
                  <a:srgbClr val="277CEA"/>
                </a:solidFill>
                <a:effectLst/>
                <a:latin typeface="Open Sans" panose="020B0606030504020204" pitchFamily="34" charset="0"/>
                <a:hlinkClick r:id="rId4" tooltip="https://nsportal.ru/detskii-sad/vospitatelnaya-rabota/2017/10/11/master-klass-gofrotrubochki-kak-sredstvo-v-razvitie"/>
              </a:rPr>
              <a:t>https://nsportal.ru/detskii-sad/vospitatelnaya-rabota/2017/10/11/master-klass-gofrotrubochki-kak-sredstvo-v-razvitie</a:t>
            </a:r>
            <a:r>
              <a:rPr lang="en-US" b="0" i="0" dirty="0">
                <a:solidFill>
                  <a:srgbClr val="3B3D40"/>
                </a:solidFill>
                <a:effectLst/>
                <a:latin typeface="Open Sans" panose="020B0606030504020204" pitchFamily="34" charset="0"/>
              </a:rPr>
              <a:t>;</a:t>
            </a:r>
            <a:endParaRPr lang="ru-RU" b="0" i="0" dirty="0">
              <a:solidFill>
                <a:srgbClr val="3B3D40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b="0" i="0" u="none" strike="noStrike" dirty="0">
                <a:solidFill>
                  <a:srgbClr val="277CEA"/>
                </a:solidFill>
                <a:effectLst/>
                <a:latin typeface="Open Sans" panose="020B0606030504020204" pitchFamily="34" charset="0"/>
                <a:hlinkClick r:id="rId5" tooltip="https://ped-kopilka.ru/blogs/elena-nikolaevna-kovalenko/konkurs-vals-cvetov-otkrytka-cvety-v-podarok.html"/>
              </a:rPr>
              <a:t>3.</a:t>
            </a:r>
            <a:r>
              <a:rPr lang="en-US" b="0" i="0" u="none" strike="noStrike" dirty="0">
                <a:solidFill>
                  <a:srgbClr val="277CEA"/>
                </a:solidFill>
                <a:effectLst/>
                <a:latin typeface="Open Sans" panose="020B0606030504020204" pitchFamily="34" charset="0"/>
                <a:hlinkClick r:id="rId5" tooltip="https://ped-kopilka.ru/blogs/elena-nikolaevna-kovalenko/konkurs-vals-cvetov-otkrytka-cvety-v-podarok.html"/>
              </a:rPr>
              <a:t>https://ped-kopilka.ru/blogs/elena-nikolaevna-kovalenko/konkurs-vals-cvetov-otkrytka-cvety-v-podarok.html</a:t>
            </a:r>
            <a:r>
              <a:rPr lang="en-US" b="0" i="0" dirty="0">
                <a:solidFill>
                  <a:srgbClr val="3B3D40"/>
                </a:solidFill>
                <a:effectLst/>
                <a:latin typeface="Open Sans" panose="020B0606030504020204" pitchFamily="34" charset="0"/>
              </a:rPr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63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>
            <a:extLst>
              <a:ext uri="{FF2B5EF4-FFF2-40B4-BE49-F238E27FC236}">
                <a16:creationId xmlns:a16="http://schemas.microsoft.com/office/drawing/2014/main" id="{AD8E559F-AD18-09C6-7F98-611FFCBE3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7" y="447261"/>
            <a:ext cx="1110200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76144A1-16A8-C174-70EB-6ECED6A0C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494" y="2416628"/>
            <a:ext cx="8332237" cy="1012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C00000"/>
                </a:solidFill>
              </a:rPr>
              <a:t>                 </a:t>
            </a:r>
            <a:r>
              <a:rPr lang="ru-RU" sz="4000" b="1" i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317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9CB3F93-149B-14CC-DD36-7A00C64A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2" y="370181"/>
            <a:ext cx="11151704" cy="598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3C6A06-CB04-78E1-E609-31B3D3AB9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71600"/>
            <a:ext cx="9290180" cy="370425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А</a:t>
            </a:r>
            <a:r>
              <a:rPr lang="ru-RU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ктуальность</a:t>
            </a:r>
            <a:r>
              <a:rPr lang="ru-RU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Правильно организованный художественный труд в детском саду и семье дает детям углубленные знания о качестве и возможностях различных материалов, способствует закреплению положительных эмоций, стимулирует желание трудиться и овладевать особенностями мастерства, приобщает к народному декоративному искусству, подготавливает ребенка к последующему обучению в школе. Следовательно, есть все основания рассматривать данную деятельность, как важный элемент гармоничного развития детей.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4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9CB3F93-149B-14CC-DD36-7A00C64A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8" y="622107"/>
            <a:ext cx="11151704" cy="598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3C6A06-CB04-78E1-E609-31B3D3AB9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18253"/>
            <a:ext cx="9290180" cy="3657600"/>
          </a:xfrm>
        </p:spPr>
        <p:txBody>
          <a:bodyPr>
            <a:normAutofit/>
          </a:bodyPr>
          <a:lstStyle/>
          <a:p>
            <a:r>
              <a:rPr lang="ru-RU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Бумагопластика</a:t>
            </a:r>
            <a:r>
              <a:rPr lang="ru-RU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– это синтез видов изобразительной деятельности: рисование, аппликация, моделирование из бумаги. Занятия с бумагой превращают детей в творцов, создающих чудесные изделия из бумаги.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Бумагопластика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помогает проявить самые разные способности: творческие, оформительские конструктивные и даже организаторские. Заниматься бумажной пластикой не только полезно, но интересно и увлекательно.</a:t>
            </a:r>
          </a:p>
          <a:p>
            <a:r>
              <a:rPr lang="ru-RU" b="1" dirty="0">
                <a:solidFill>
                  <a:srgbClr val="002060"/>
                </a:solidFill>
              </a:rPr>
              <a:t>Одной из техник </a:t>
            </a:r>
            <a:r>
              <a:rPr lang="ru-RU" b="1" dirty="0" err="1">
                <a:solidFill>
                  <a:srgbClr val="002060"/>
                </a:solidFill>
              </a:rPr>
              <a:t>бумагопластики</a:t>
            </a:r>
            <a:r>
              <a:rPr lang="ru-RU" b="1" dirty="0">
                <a:solidFill>
                  <a:srgbClr val="002060"/>
                </a:solidFill>
              </a:rPr>
              <a:t> является техника «</a:t>
            </a:r>
            <a:r>
              <a:rPr lang="ru-RU" b="1" dirty="0" err="1">
                <a:solidFill>
                  <a:srgbClr val="002060"/>
                </a:solidFill>
              </a:rPr>
              <a:t>гофротрубочки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4037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00DB5D0-7CAF-4361-F131-2F2C856AD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9" y="407504"/>
            <a:ext cx="11151704" cy="598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4C3C6-0411-F3C7-857C-ADB6749AE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2087"/>
            <a:ext cx="9144000" cy="3458818"/>
          </a:xfrm>
        </p:spPr>
        <p:txBody>
          <a:bodyPr>
            <a:noAutofit/>
          </a:bodyPr>
          <a:lstStyle/>
          <a:p>
            <a:r>
              <a:rPr lang="ru-RU" sz="2800" b="1" i="1" dirty="0" err="1">
                <a:solidFill>
                  <a:srgbClr val="002060"/>
                </a:solidFill>
                <a:latin typeface="+mn-lt"/>
              </a:rPr>
              <a:t>Гофротрубочки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— так называется техника выполнения изделий, в которой для декорирования поверхностей или для создания объёмных фигур используют трубочки из гофрированной бумаги. </a:t>
            </a:r>
            <a:br>
              <a:rPr lang="ru-RU" sz="2800" b="1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</a:rPr>
              <a:t>   </a:t>
            </a:r>
            <a:r>
              <a:rPr lang="ru-RU" sz="2800" b="1" i="1" dirty="0" err="1">
                <a:solidFill>
                  <a:srgbClr val="002060"/>
                </a:solidFill>
                <a:latin typeface="+mn-lt"/>
              </a:rPr>
              <a:t>Гофротрубочки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получаются путём накручивания бумаги на палочку, карандаш или спицу с последующим сжатием.</a:t>
            </a:r>
            <a:br>
              <a:rPr lang="ru-RU" sz="2800" b="1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</a:rPr>
              <a:t>Сжатая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гофротрубочка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хорошо держит форму и имеет множество вариантов исполнения и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2193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9CB3F93-149B-14CC-DD36-7A00C64A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2" y="370181"/>
            <a:ext cx="11151704" cy="598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3C6A06-CB04-78E1-E609-31B3D3AB9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52735"/>
            <a:ext cx="9290180" cy="3023118"/>
          </a:xfrm>
        </p:spPr>
        <p:txBody>
          <a:bodyPr/>
          <a:lstStyle/>
          <a:p>
            <a:r>
              <a:rPr lang="ru-RU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Цель</a:t>
            </a:r>
            <a:r>
              <a:rPr lang="ru-RU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создание педагогических условий для развития детского художественного творчества и моторики рук у детей старшего дошкольного возраста с использованием нетрадиционных приемов работы с бумагой.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0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9CB3F93-149B-14CC-DD36-7A00C64A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8" y="622107"/>
            <a:ext cx="11151704" cy="598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3C6A06-CB04-78E1-E609-31B3D3AB9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18253"/>
            <a:ext cx="9290180" cy="3657600"/>
          </a:xfrm>
        </p:spPr>
        <p:txBody>
          <a:bodyPr>
            <a:normAutofit fontScale="85000" lnSpcReduction="1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Задачи:</a:t>
            </a:r>
            <a:r>
              <a:rPr lang="ru-RU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ru-RU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Образовательные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: развивать мотивацию к конструированию из бумаги; -обучать конкретным приёмам художественного творчества, знакомить с различными техниками работы с бумагой; </a:t>
            </a:r>
          </a:p>
          <a:p>
            <a:r>
              <a:rPr lang="ru-RU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Развивающие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: формировать познавательную и исследовательскую активность, стремление к умственной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деятельности,развивать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самостоятельность, наблюдательность, любознательность, активный интерес к миру предметов и вещей, созданных людьми; художественного вкуса и творческих способностей, развивать мелкую моторику пальцев рук;</a:t>
            </a:r>
          </a:p>
          <a:p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Воспитывающие</a:t>
            </a: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: содействовать воспитанию ценностного отношения к материалам и инструментам, результатам творческой деятельности окружающих; воспитывать культуру общения и поведения в социуме, навыков здорового образа жизни.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6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BD10AAAC-5618-6CA6-94C8-67084B0B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" y="733425"/>
            <a:ext cx="10386391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4C3C6-0411-F3C7-857C-ADB6749AE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83564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Материалы и инструменты: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3C6A06-CB04-78E1-E609-31B3D3AB9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513" y="2524539"/>
            <a:ext cx="9790044" cy="2733261"/>
          </a:xfrm>
        </p:spPr>
        <p:txBody>
          <a:bodyPr/>
          <a:lstStyle/>
          <a:p>
            <a:r>
              <a:rPr lang="ru-RU" dirty="0"/>
              <a:t>-</a:t>
            </a:r>
            <a:r>
              <a:rPr lang="ru-RU" sz="3200" b="1" dirty="0">
                <a:solidFill>
                  <a:srgbClr val="002060"/>
                </a:solidFill>
              </a:rPr>
              <a:t>гофрированная бумага (салфетки),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-клей карандаш (</a:t>
            </a:r>
            <a:r>
              <a:rPr lang="ru-RU" sz="3200" b="1" dirty="0" err="1">
                <a:solidFill>
                  <a:srgbClr val="002060"/>
                </a:solidFill>
              </a:rPr>
              <a:t>пва</a:t>
            </a:r>
            <a:r>
              <a:rPr lang="ru-RU" sz="3200" b="1" dirty="0">
                <a:solidFill>
                  <a:srgbClr val="002060"/>
                </a:solidFill>
              </a:rPr>
              <a:t>),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-палочки для накручивания,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 -ножницы</a:t>
            </a:r>
          </a:p>
        </p:txBody>
      </p:sp>
    </p:spTree>
    <p:extLst>
      <p:ext uri="{BB962C8B-B14F-4D97-AF65-F5344CB8AC3E}">
        <p14:creationId xmlns:p14="http://schemas.microsoft.com/office/powerpoint/2010/main" val="285970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BD10AAAC-5618-6CA6-94C8-67084B0B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8" y="476043"/>
            <a:ext cx="11231216" cy="60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4C3C6-0411-F3C7-857C-ADB6749AE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062"/>
            <a:ext cx="9144000" cy="70567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Одинарная </a:t>
            </a:r>
            <a:r>
              <a:rPr lang="ru-RU" sz="4000" b="1" dirty="0" err="1">
                <a:solidFill>
                  <a:srgbClr val="C00000"/>
                </a:solidFill>
              </a:rPr>
              <a:t>гофротрубочка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5C79F5-D121-18A7-392D-110053FE2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64" y="2213733"/>
            <a:ext cx="4792732" cy="17569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546E2B-76A9-74F9-DB3A-982727940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04" y="3970683"/>
            <a:ext cx="4552122" cy="16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2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BD10AAAC-5618-6CA6-94C8-67084B0B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9" y="515800"/>
            <a:ext cx="11231216" cy="60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4C3C6-0411-F3C7-857C-ADB6749AE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062"/>
            <a:ext cx="9144000" cy="70567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Двойная </a:t>
            </a:r>
            <a:r>
              <a:rPr lang="ru-RU" sz="4000" b="1" dirty="0" err="1">
                <a:solidFill>
                  <a:srgbClr val="C00000"/>
                </a:solidFill>
              </a:rPr>
              <a:t>гофротрубочка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09917F-E495-0449-50C1-5F1BF51D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2" y="1948069"/>
            <a:ext cx="3468758" cy="3985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BF8E17-E7DE-FE38-4AC2-084E83EC3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71" y="1948069"/>
            <a:ext cx="3266594" cy="39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86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414</Words>
  <Application>Microsoft Office PowerPoint</Application>
  <PresentationFormat>Широкоэкранный</PresentationFormat>
  <Paragraphs>25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Тема Office</vt:lpstr>
      <vt:lpstr>«Развитие творческих способностей дошкольников с помощью применения техники-бумагопластика»</vt:lpstr>
      <vt:lpstr>Презентация PowerPoint</vt:lpstr>
      <vt:lpstr>Презентация PowerPoint</vt:lpstr>
      <vt:lpstr>Гофротрубочки — так называется техника выполнения изделий, в которой для декорирования поверхностей или для создания объёмных фигур используют трубочки из гофрированной бумаги.     Гофротрубочки получаются путём накручивания бумаги на палочку, карандаш или спицу с последующим сжатием. Сжатая гофротрубочка хорошо держит форму и имеет множество вариантов исполнения и использования.</vt:lpstr>
      <vt:lpstr>Презентация PowerPoint</vt:lpstr>
      <vt:lpstr>Презентация PowerPoint</vt:lpstr>
      <vt:lpstr>Материалы и инструменты:</vt:lpstr>
      <vt:lpstr>Одинарная гофротрубочка </vt:lpstr>
      <vt:lpstr>Двойная гофротрубочка </vt:lpstr>
      <vt:lpstr>Презентация PowerPoint</vt:lpstr>
      <vt:lpstr>                                               Работы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Литература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«гофротрубочки», как средство развития творческих способностей дошкольников.</dc:title>
  <dc:creator>Людмила</dc:creator>
  <cp:lastModifiedBy>Людмила</cp:lastModifiedBy>
  <cp:revision>9</cp:revision>
  <dcterms:created xsi:type="dcterms:W3CDTF">2023-02-05T09:59:09Z</dcterms:created>
  <dcterms:modified xsi:type="dcterms:W3CDTF">2023-05-19T19:07:48Z</dcterms:modified>
</cp:coreProperties>
</file>