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2" r:id="rId3"/>
    <p:sldId id="293" r:id="rId4"/>
    <p:sldId id="294" r:id="rId5"/>
    <p:sldId id="265" r:id="rId6"/>
    <p:sldId id="279" r:id="rId7"/>
    <p:sldId id="306" r:id="rId8"/>
    <p:sldId id="280" r:id="rId9"/>
    <p:sldId id="308" r:id="rId10"/>
    <p:sldId id="309" r:id="rId11"/>
    <p:sldId id="311" r:id="rId12"/>
    <p:sldId id="310" r:id="rId13"/>
    <p:sldId id="312" r:id="rId14"/>
    <p:sldId id="305" r:id="rId15"/>
    <p:sldId id="295" r:id="rId16"/>
    <p:sldId id="301" r:id="rId17"/>
    <p:sldId id="302" r:id="rId18"/>
    <p:sldId id="303" r:id="rId19"/>
    <p:sldId id="300" r:id="rId20"/>
    <p:sldId id="297" r:id="rId21"/>
    <p:sldId id="314" r:id="rId22"/>
    <p:sldId id="307" r:id="rId23"/>
    <p:sldId id="316" r:id="rId24"/>
    <p:sldId id="315" r:id="rId25"/>
    <p:sldId id="26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9" autoAdjust="0"/>
    <p:restoredTop sz="94660"/>
  </p:normalViewPr>
  <p:slideViewPr>
    <p:cSldViewPr>
      <p:cViewPr>
        <p:scale>
          <a:sx n="50" d="100"/>
          <a:sy n="50" d="100"/>
        </p:scale>
        <p:origin x="-1626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F383EE-693A-4308-8890-951A60012831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6C18A29-D12A-4178-8C00-590BCACCD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345\Desktop\Фоны для през декупаж\фон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 l="1936" r="1676"/>
          <a:stretch>
            <a:fillRect/>
          </a:stretch>
        </p:blipFill>
        <p:spPr bwMode="auto">
          <a:xfrm>
            <a:off x="0" y="332657"/>
            <a:ext cx="9144000" cy="65253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040" y="404664"/>
            <a:ext cx="864096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МУНИЦИПАЛЬНОЕ БЮДЖЕТНОЕ ДОШКОЛЬНОЕ ОБРАЗОВАТЕЛЬНОЕ </a:t>
            </a:r>
            <a:r>
              <a:rPr lang="ru-RU" sz="1800" b="1" dirty="0" smtClean="0">
                <a:solidFill>
                  <a:srgbClr val="C00000"/>
                </a:solidFill>
              </a:rPr>
              <a:t>УЧРЕЖДЕНИЕ ДЕТСКИЙ </a:t>
            </a:r>
            <a:r>
              <a:rPr lang="ru-RU" sz="1800" b="1" dirty="0">
                <a:solidFill>
                  <a:srgbClr val="C00000"/>
                </a:solidFill>
              </a:rPr>
              <a:t>САД №74 «ОДУВАНЧИК»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5373216"/>
            <a:ext cx="3232448" cy="103252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Подготовила:</a:t>
            </a:r>
          </a:p>
          <a:p>
            <a:pPr algn="r"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</a:rPr>
              <a:t>у</a:t>
            </a:r>
            <a:r>
              <a:rPr lang="ru-RU" sz="2000" b="1" dirty="0" smtClean="0">
                <a:solidFill>
                  <a:srgbClr val="C00000"/>
                </a:solidFill>
              </a:rPr>
              <a:t>читель-логопед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Артемьева Ю.М.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2780928"/>
            <a:ext cx="6264696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Окружное методическое объединение  на тему: «</a:t>
            </a:r>
            <a:r>
              <a:rPr lang="ru-RU" sz="2000" b="1" smtClean="0">
                <a:solidFill>
                  <a:srgbClr val="008000"/>
                </a:solidFill>
              </a:rPr>
              <a:t>Авторские </a:t>
            </a:r>
            <a:r>
              <a:rPr lang="ru-RU" sz="2000" b="1" smtClean="0">
                <a:solidFill>
                  <a:srgbClr val="008000"/>
                </a:solidFill>
              </a:rPr>
              <a:t>пособия </a:t>
            </a:r>
            <a:r>
              <a:rPr lang="ru-RU" sz="2000" b="1" dirty="0" smtClean="0">
                <a:solidFill>
                  <a:srgbClr val="008000"/>
                </a:solidFill>
              </a:rPr>
              <a:t>для развития речи дошкольников» </a:t>
            </a:r>
          </a:p>
          <a:p>
            <a:pPr algn="ctr"/>
            <a:endParaRPr lang="ru-RU" sz="2000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Презентация на тему: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«Дидактические пособия для дошкольников своими руками»</a:t>
            </a:r>
            <a:endParaRPr lang="ru-RU" sz="2000" b="1" dirty="0">
              <a:solidFill>
                <a:srgbClr val="008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19672" y="2564904"/>
            <a:ext cx="792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99792" y="2564904"/>
            <a:ext cx="5760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516216" y="2564904"/>
            <a:ext cx="86409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39952" y="2564904"/>
            <a:ext cx="36004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60032" y="2564904"/>
            <a:ext cx="86409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15616" y="2564904"/>
            <a:ext cx="2880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084168" y="2564904"/>
            <a:ext cx="21602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668344" y="2636912"/>
            <a:ext cx="14401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87624" y="6453336"/>
            <a:ext cx="662473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15616" y="2564904"/>
            <a:ext cx="0" cy="223224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15616" y="5589240"/>
            <a:ext cx="8384" cy="80047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15616" y="5157192"/>
            <a:ext cx="0" cy="2880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812360" y="2636912"/>
            <a:ext cx="0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812360" y="5157192"/>
            <a:ext cx="0" cy="2880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812360" y="5589240"/>
            <a:ext cx="0" cy="86409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51576" cy="634082"/>
          </a:xfrm>
        </p:spPr>
        <p:txBody>
          <a:bodyPr>
            <a:normAutofit/>
          </a:bodyPr>
          <a:lstStyle/>
          <a:p>
            <a:pPr algn="ctr"/>
            <a:r>
              <a:rPr lang="ru-RU" sz="2900" dirty="0" err="1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Совушки</a:t>
            </a:r>
            <a:endParaRPr lang="ru-RU" sz="29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146" name="Picture 2" descr="C:\Users\12345\Desktop\Аня 52\2020-09-23 14-23-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344816" cy="55086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2345\Desktop\Аня 52\IMG_20200921_1524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251521" y="332656"/>
            <a:ext cx="4752528" cy="3564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1835"/>
          <a:stretch>
            <a:fillRect/>
          </a:stretch>
        </p:blipFill>
        <p:spPr bwMode="auto">
          <a:xfrm>
            <a:off x="5148064" y="3537498"/>
            <a:ext cx="3571461" cy="3038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1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4" cstate="screen"/>
          <a:srcRect l="811" t="74164" r="51740" b="1414"/>
          <a:stretch>
            <a:fillRect/>
          </a:stretch>
        </p:blipFill>
        <p:spPr bwMode="auto">
          <a:xfrm>
            <a:off x="395536" y="4941168"/>
            <a:ext cx="4211960" cy="16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12345\Desktop\Аня 52\2020-09-23 14-27-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4694"/>
          <a:stretch>
            <a:fillRect/>
          </a:stretch>
        </p:blipFill>
        <p:spPr bwMode="auto">
          <a:xfrm>
            <a:off x="395536" y="260648"/>
            <a:ext cx="6762752" cy="33123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0" name="Picture 2" descr="C:\Users\12345\Desktop\Аня 52\2020-09-22 08-18-17_160164486726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2160" y="3140968"/>
            <a:ext cx="4573455" cy="3429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1" t="74164" r="51740" b="1414"/>
          <a:stretch>
            <a:fillRect/>
          </a:stretch>
        </p:blipFill>
        <p:spPr bwMode="auto">
          <a:xfrm>
            <a:off x="323528" y="5013176"/>
            <a:ext cx="3851920" cy="1489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81192" cy="706090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Зверушки - кормушки</a:t>
            </a:r>
          </a:p>
        </p:txBody>
      </p:sp>
      <p:pic>
        <p:nvPicPr>
          <p:cNvPr id="9218" name="Picture 2" descr="C:\Users\12345\Desktop\Аня 52\IMG_20201012_1727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268760"/>
            <a:ext cx="3936437" cy="2952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" name="Picture 2" descr="C:\Users\12345\Desktop\Аня 52\IMG_20201012_164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936436" cy="2952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1760" y="5517232"/>
            <a:ext cx="4352684" cy="10490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7776864" cy="66717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Сенсорная интеграция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628800"/>
            <a:ext cx="5832648" cy="6480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«Баночки и мешочки»</a:t>
            </a:r>
          </a:p>
        </p:txBody>
      </p:sp>
      <p:pic>
        <p:nvPicPr>
          <p:cNvPr id="6" name="Picture 3" descr="C:\Users\12345\Desktop\Аня 52\IMG_20201005_122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90591" y="2069850"/>
            <a:ext cx="2970331" cy="39604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31500" b="33851"/>
          <a:stretch>
            <a:fillRect/>
          </a:stretch>
        </p:blipFill>
        <p:spPr bwMode="auto">
          <a:xfrm>
            <a:off x="4689584" y="2564904"/>
            <a:ext cx="4007575" cy="29315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9672" y="5229200"/>
            <a:ext cx="5704734" cy="13749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7776864" cy="66717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Логопедические тренажеры - помощники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 descr="C:\Users\12345\Desktop\Метод 25.01\Лягушка\20171127_105023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086793">
            <a:off x="3297360" y="3156097"/>
            <a:ext cx="2319450" cy="23992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207288">
            <a:off x="363416" y="1567360"/>
            <a:ext cx="2833836" cy="212537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7" name="Picture 2" descr="C:\Users\12345\Desktop\Аня 52\IMG_20201105_165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7727">
            <a:off x="5493036" y="1548293"/>
            <a:ext cx="2989992" cy="22424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2764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Универсальный логопедический тренажер «Лягушка Квакша»</a:t>
            </a:r>
          </a:p>
        </p:txBody>
      </p:sp>
      <p:pic>
        <p:nvPicPr>
          <p:cNvPr id="4" name="Picture 2" descr="C:\Users\12345\Desktop\Метод 25.01\Лягушка\20171127_10502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556792"/>
            <a:ext cx="2552595" cy="264037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4" descr="C:\Users\12345\Desktop\Метод 25.01\Лягушка\Лягушка.jpg"/>
          <p:cNvPicPr>
            <a:picLocks noChangeAspect="1" noChangeArrowheads="1"/>
          </p:cNvPicPr>
          <p:nvPr/>
        </p:nvPicPr>
        <p:blipFill>
          <a:blip r:embed="rId3" cstate="screen"/>
          <a:srcRect l="2576"/>
          <a:stretch>
            <a:fillRect/>
          </a:stretch>
        </p:blipFill>
        <p:spPr bwMode="auto">
          <a:xfrm>
            <a:off x="3347864" y="2492896"/>
            <a:ext cx="5205279" cy="38884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066130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Тренажеры для постановки шипящих </a:t>
            </a:r>
            <a:b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ru-RU" sz="2900" dirty="0" err="1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Шоня</a:t>
            </a:r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и </a:t>
            </a:r>
            <a:r>
              <a:rPr lang="ru-RU" sz="2900" dirty="0" err="1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Шуня</a:t>
            </a:r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2060848"/>
            <a:ext cx="4114800" cy="308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672408" cy="48965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Тренажер для постановки свистящих</a:t>
            </a:r>
            <a:b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мышка Соня</a:t>
            </a:r>
          </a:p>
        </p:txBody>
      </p:sp>
      <p:pic>
        <p:nvPicPr>
          <p:cNvPr id="2050" name="Picture 2" descr="C:\Users\12345\Desktop\Аня 52\IMG_20201105_1657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335976" cy="47519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980728"/>
            <a:ext cx="3528392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Дифференциация звуков</a:t>
            </a:r>
          </a:p>
        </p:txBody>
      </p:sp>
      <p:pic>
        <p:nvPicPr>
          <p:cNvPr id="3074" name="Picture 2" descr="C:\Users\12345\Desktop\Аня 52\IMG_20201103_1650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617707" cy="3463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5" name="Picture 3" descr="C:\Users\12345\Desktop\Аня 52\IMG_20201103_1650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07296"/>
            <a:ext cx="4867605" cy="365070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79928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None/>
            </a:pPr>
            <a:r>
              <a:rPr lang="ru-RU" sz="2800" dirty="0" smtClean="0">
                <a:latin typeface="Comic Sans MS" pitchFamily="66" charset="0"/>
              </a:rPr>
              <a:t>Игра в дошкольном возрасте – ведущий вид деятельности детей. Чтобы игра не только радовала детей, но и была источником получения информации, взрослыми создаются дидактические пособия, которые грамотно дополняют процесс обучения и воспитания детей. </a:t>
            </a:r>
          </a:p>
          <a:p>
            <a:pPr indent="457200" algn="just">
              <a:lnSpc>
                <a:spcPct val="150000"/>
              </a:lnSpc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 indent="457200" algn="just">
              <a:lnSpc>
                <a:spcPct val="150000"/>
              </a:lnSpc>
            </a:pPr>
            <a:endParaRPr lang="ru-RU" sz="2800" dirty="0">
              <a:latin typeface="Comic Sans MS" pitchFamily="66" charset="0"/>
            </a:endParaRPr>
          </a:p>
        </p:txBody>
      </p:sp>
      <p:pic>
        <p:nvPicPr>
          <p:cNvPr id="7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1" t="74164" r="51740" b="1414"/>
          <a:stretch>
            <a:fillRect/>
          </a:stretch>
        </p:blipFill>
        <p:spPr bwMode="auto">
          <a:xfrm>
            <a:off x="395536" y="4869160"/>
            <a:ext cx="421196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\Desktop\Аня 52\IMG_20201102_164007.jpg"/>
          <p:cNvPicPr>
            <a:picLocks noChangeAspect="1" noChangeArrowheads="1"/>
          </p:cNvPicPr>
          <p:nvPr/>
        </p:nvPicPr>
        <p:blipFill>
          <a:blip r:embed="rId2" cstate="print"/>
          <a:srcRect b="9218"/>
          <a:stretch>
            <a:fillRect/>
          </a:stretch>
        </p:blipFill>
        <p:spPr bwMode="auto">
          <a:xfrm>
            <a:off x="323528" y="1556792"/>
            <a:ext cx="3688362" cy="446449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rPr>
              <a:t>Дидактическое пособие для изучения предлогов «Улей»</a:t>
            </a:r>
          </a:p>
        </p:txBody>
      </p:sp>
      <p:pic>
        <p:nvPicPr>
          <p:cNvPr id="4" name="Picture 3" descr="C:\Users\12345\Desktop\Аня 52\IMG_20201102_16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320480" cy="32403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2345\Desktop\Аня 52\IMG_20201102_122239_BURST001_COVE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41930" y="1862827"/>
            <a:ext cx="5328591" cy="39964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267" name="Picture 3" descr="C:\Users\12345\Desktop\Аня 52\IMG_20201102_122021_BURST001_COV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33545" y="1061737"/>
            <a:ext cx="5256585" cy="3942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025208" cy="77809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itchFamily="66" charset="0"/>
              </a:rPr>
              <a:t>Дидактическое пособие «Урожай»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99592" y="1268760"/>
            <a:ext cx="7128792" cy="534659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332656"/>
            <a:ext cx="2916324" cy="38884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3645024"/>
            <a:ext cx="4017640" cy="30132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572000" y="404664"/>
            <a:ext cx="4032448" cy="30243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322766" y="3509884"/>
            <a:ext cx="1943721" cy="394219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283968" y="3284984"/>
            <a:ext cx="4358613" cy="32689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23528" y="548680"/>
            <a:ext cx="3670970" cy="367097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print"/>
          <a:srcRect l="913" t="66152" r="913" b="667"/>
          <a:stretch>
            <a:fillRect/>
          </a:stretch>
        </p:blipFill>
        <p:spPr bwMode="auto">
          <a:xfrm>
            <a:off x="1907704" y="5301208"/>
            <a:ext cx="5616624" cy="134076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1043608" y="2708920"/>
            <a:ext cx="7236296" cy="2808312"/>
          </a:xfrm>
          <a:ln w="38100">
            <a:noFill/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Спасибо за внимание!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Желаю творческих успехов!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Users\ПК\Desktop\Новая папка\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7744" y="5639256"/>
            <a:ext cx="5056662" cy="12187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992888" cy="954107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Дидактические пособия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 формирование речевого дыхания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13" descr="C:\Users\12345\Desktop\Метод 25.01\Дыхание\20171116_1110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847988">
            <a:off x="464572" y="1942897"/>
            <a:ext cx="2468089" cy="18510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4062">
            <a:off x="3378546" y="1879045"/>
            <a:ext cx="2531577" cy="189868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4" descr="C:\Users\12345\Desktop\Аня 52\Screenshot_20201004_233214_com.huawei.himovie.overseas.jpg"/>
          <p:cNvPicPr>
            <a:picLocks noChangeAspect="1" noChangeArrowheads="1"/>
          </p:cNvPicPr>
          <p:nvPr/>
        </p:nvPicPr>
        <p:blipFill>
          <a:blip r:embed="rId5" cstate="print"/>
          <a:srcRect t="8093" b="22577"/>
          <a:stretch>
            <a:fillRect/>
          </a:stretch>
        </p:blipFill>
        <p:spPr bwMode="auto">
          <a:xfrm rot="20791691">
            <a:off x="6513139" y="2053131"/>
            <a:ext cx="1947531" cy="2918497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5" descr="C:\Users\12345\Desktop\Аня 52\IMG_20201105_17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77454">
            <a:off x="677999" y="4096815"/>
            <a:ext cx="2568285" cy="192621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9" name="Picture 5" descr="C:\Users\12345\Desktop\Аня 52\Screenshot_20201004_233626_com.huawei.himovie.overseas.jpg"/>
          <p:cNvPicPr>
            <a:picLocks noChangeAspect="1" noChangeArrowheads="1"/>
          </p:cNvPicPr>
          <p:nvPr/>
        </p:nvPicPr>
        <p:blipFill>
          <a:blip r:embed="rId7" cstate="print"/>
          <a:srcRect l="18727" t="7936" r="17958" b="20635"/>
          <a:stretch>
            <a:fillRect/>
          </a:stretch>
        </p:blipFill>
        <p:spPr bwMode="auto">
          <a:xfrm rot="20785321">
            <a:off x="3864347" y="3998017"/>
            <a:ext cx="2589076" cy="164096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12345\Desktop\Метод 25.01\Дыхание\20171116_1110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1079357"/>
            <a:ext cx="7272808" cy="545460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738336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Дракончики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356309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12345\Desktop\Метод 25.01\Дыхание\20171124_12495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2472" y="4005064"/>
            <a:ext cx="3491528" cy="28529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83568" y="260648"/>
            <a:ext cx="7467600" cy="738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Колесики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8756" b="22842"/>
          <a:stretch>
            <a:fillRect/>
          </a:stretch>
        </p:blipFill>
        <p:spPr bwMode="auto">
          <a:xfrm>
            <a:off x="539552" y="1340768"/>
            <a:ext cx="3600400" cy="51991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 descr="C:\Users\12345\Desktop\Аня 52\Screenshot_20201004_233214_com.huawei.himovie.overseas.jpg"/>
          <p:cNvPicPr>
            <a:picLocks noChangeAspect="1" noChangeArrowheads="1"/>
          </p:cNvPicPr>
          <p:nvPr/>
        </p:nvPicPr>
        <p:blipFill>
          <a:blip r:embed="rId3" cstate="print"/>
          <a:srcRect t="8093" b="22577"/>
          <a:stretch>
            <a:fillRect/>
          </a:stretch>
        </p:blipFill>
        <p:spPr bwMode="auto">
          <a:xfrm>
            <a:off x="4644008" y="332655"/>
            <a:ext cx="4155961" cy="62279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3528" y="332656"/>
            <a:ext cx="4176464" cy="6480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Валики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Гонки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933056"/>
            <a:ext cx="3811178" cy="266429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 descr="C:\Users\12345\Desktop\Аня 52\IMG_20201105_170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840427" cy="2880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9" name="Picture 5" descr="C:\Users\12345\Desktop\Аня 52\IMG_20201105_1700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3936437" cy="2952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Бумажные кораблики</a:t>
            </a:r>
          </a:p>
        </p:txBody>
      </p:sp>
      <p:pic>
        <p:nvPicPr>
          <p:cNvPr id="4" name="Picture 5" descr="C:\Users\12345\Desktop\Аня 52\Screenshot_20201004_233626_com.huawei.himovie.overse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727" t="7936" r="17958" b="20635"/>
          <a:stretch>
            <a:fillRect/>
          </a:stretch>
        </p:blipFill>
        <p:spPr bwMode="auto">
          <a:xfrm>
            <a:off x="899592" y="1340768"/>
            <a:ext cx="7218402" cy="457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детской презентац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9632" y="5409758"/>
            <a:ext cx="6008868" cy="14482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332656"/>
            <a:ext cx="7776864" cy="954107"/>
          </a:xfrm>
          <a:prstGeom prst="rect">
            <a:avLst/>
          </a:prstGeom>
          <a:ln cmpd="tri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Дидактические пособия на развитие фонематического слуха</a:t>
            </a:r>
          </a:p>
        </p:txBody>
      </p:sp>
      <p:pic>
        <p:nvPicPr>
          <p:cNvPr id="5" name="Picture 2" descr="C:\Users\12345\Desktop\Аня 52\2020-09-23 14-23-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1363">
            <a:off x="745723" y="2389778"/>
            <a:ext cx="3600400" cy="27003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6" name="Picture 2" descr="C:\Users\12345\Desktop\Аня 52\IMG_20201012_172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2421">
            <a:off x="4980169" y="2586140"/>
            <a:ext cx="3403583" cy="25526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1629</TotalTime>
  <Words>153</Words>
  <Application>Microsoft Office PowerPoint</Application>
  <PresentationFormat>Экран (4:3)</PresentationFormat>
  <Paragraphs>30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МУНИЦИПАЛЬНОЕ БЮДЖЕТНОЕ ДОШКОЛЬНОЕ ОБРАЗОВАТЕЛЬНОЕ УЧРЕЖДЕНИЕ ДЕТСКИЙ САД №74 «ОДУВАНЧИК»</vt:lpstr>
      <vt:lpstr>Слайд 2</vt:lpstr>
      <vt:lpstr>Слайд 3</vt:lpstr>
      <vt:lpstr>Дракончики</vt:lpstr>
      <vt:lpstr>Слайд 5</vt:lpstr>
      <vt:lpstr>Слайд 6</vt:lpstr>
      <vt:lpstr>Гонки</vt:lpstr>
      <vt:lpstr>Бумажные кораблики</vt:lpstr>
      <vt:lpstr>Слайд 9</vt:lpstr>
      <vt:lpstr>Совушки</vt:lpstr>
      <vt:lpstr>Слайд 11</vt:lpstr>
      <vt:lpstr>Слайд 12</vt:lpstr>
      <vt:lpstr>Зверушки - кормушки</vt:lpstr>
      <vt:lpstr>Слайд 14</vt:lpstr>
      <vt:lpstr>Слайд 15</vt:lpstr>
      <vt:lpstr>Универсальный логопедический тренажер «Лягушка Квакша»</vt:lpstr>
      <vt:lpstr>Тренажеры для постановки шипящих  Шоня и Шуня </vt:lpstr>
      <vt:lpstr>Тренажер для постановки свистящих мышка Соня</vt:lpstr>
      <vt:lpstr>Дифференциация звуков</vt:lpstr>
      <vt:lpstr>Дидактическое пособие для изучения предлогов «Улей»</vt:lpstr>
      <vt:lpstr>Слайд 21</vt:lpstr>
      <vt:lpstr>Дидактическое пособие «Урожай»</vt:lpstr>
      <vt:lpstr>Слайд 23</vt:lpstr>
      <vt:lpstr>Слайд 24</vt:lpstr>
      <vt:lpstr>Слайд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№74 «ОДУВАНЧИК»</dc:title>
  <dc:creator>12345</dc:creator>
  <cp:lastModifiedBy>Иван Иванов</cp:lastModifiedBy>
  <cp:revision>51</cp:revision>
  <dcterms:created xsi:type="dcterms:W3CDTF">2018-10-09T19:05:03Z</dcterms:created>
  <dcterms:modified xsi:type="dcterms:W3CDTF">2020-11-09T07:26:54Z</dcterms:modified>
</cp:coreProperties>
</file>