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2" r:id="rId4"/>
    <p:sldId id="277" r:id="rId5"/>
    <p:sldId id="263" r:id="rId6"/>
    <p:sldId id="257" r:id="rId7"/>
    <p:sldId id="265" r:id="rId8"/>
    <p:sldId id="259" r:id="rId9"/>
    <p:sldId id="278" r:id="rId10"/>
    <p:sldId id="258" r:id="rId11"/>
    <p:sldId id="267" r:id="rId12"/>
    <p:sldId id="269" r:id="rId13"/>
    <p:sldId id="272" r:id="rId14"/>
    <p:sldId id="268" r:id="rId15"/>
    <p:sldId id="275" r:id="rId16"/>
    <p:sldId id="283" r:id="rId17"/>
    <p:sldId id="284" r:id="rId18"/>
    <p:sldId id="28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0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5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9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5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4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4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7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8B9A-DCD4-4F02-8F9C-C22B66B00A6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C305-E669-4B00-B2FC-774FFD6B5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ycast.ru/uploads/2016/10/29/20351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bdyagbec8aaxhj3g.xn--p1ai/upload/medialibrary/d05/d05c7c029c35f1f47b54ff54261287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travel.ru/images2/2013/07/object219732/031_98140_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3028" r="76" b="3303"/>
          <a:stretch/>
        </p:blipFill>
        <p:spPr bwMode="auto">
          <a:xfrm>
            <a:off x="0" y="-43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baul.vagayobr.ru/wp-content/uploads/2015/09/%D0%93%D0%BE%D1%81%D1%83%D0%B4%D0%B0%D1%80%D1%81%D1%82%D0%B2%D0%B5%D0%BD%D0%BD%D1%8B%D0%B5-%D1%81%D0%B8%D0%BC%D0%B2%D0%BE%D0%BB%D1%8B-%D0%A0%D0%A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976" r="2049" b="3254"/>
          <a:stretch/>
        </p:blipFill>
        <p:spPr bwMode="auto">
          <a:xfrm>
            <a:off x="-21275" y="0"/>
            <a:ext cx="9235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ru.ru/uploads/posts/2016-06/1466673975_imageru.ru_gerb-russia-colo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3093"/>
          <a:stretch/>
        </p:blipFill>
        <p:spPr bwMode="auto">
          <a:xfrm>
            <a:off x="1763688" y="260648"/>
            <a:ext cx="5426968" cy="642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nimashki.info/uploads/posts/2016-06/1465569306_16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260648"/>
            <a:ext cx="865695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ddc/00084b3b-410c8f64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tk-podvorie.ru/upload/medialibrary/078/ni9a9085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9146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3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radicii-duha.ru/wp-content/uploads/2017/11/0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0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etsad9kasli.ucoz.ru/2014/radugi_c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0"/>
            <a:ext cx="9144000" cy="68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331640" y="186455"/>
            <a:ext cx="7704856" cy="26664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мы пока еще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малы-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 дружны и мы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сильны-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как радуги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Неразлучны никогда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едины и непобедимы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playcast.ru/uploads/2017/11/03/238071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yrillitsa.ru/wp-content/uploads/2017/08/Slavy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lavyanskaya-kultura.ru/images/original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td0.mycdn.me/image?id=861715152409&amp;t=20&amp;plc=WEB&amp;tkn=*7T5iN-um3mTX6HPD8eVTuhPV2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" y="0"/>
            <a:ext cx="9134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tzgovorit.ru/sites/default/files/styles/700x400/public/original_nodes/original23137071.jpg?itok=X0Ylsl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0"/>
            <a:ext cx="9145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h/hvCPbWUM58sZGcA4pygtTnzwFdfiQeo0m2qRBD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90495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31c/0004ba83-5ebec64a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18029" r="12610" b="9184"/>
          <a:stretch/>
        </p:blipFill>
        <p:spPr bwMode="auto">
          <a:xfrm>
            <a:off x="9014" y="0"/>
            <a:ext cx="9134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polk.ru/uploads/images/00/15/08/2015/11/04/497491cb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avdanews.info/upload/editor/news/2017.11/5a00fc6da6661_1510014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5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Дня народного единства "восходят к славным и героическим событиям 1612 года". Почти 400 лет назад 4 ноября народное ополчение во главе с купцом Кузьмой Мининым и воеводой Дмитрием Пожарским прогнало польских интервентов из Москвы и положило начало конца так называемому Смутному времени. Ополчение Минина и Пожарского уникально тем, что это единственный пример в русской истории, когда судьбу страны решил сам народ, "продемонстрировав образец героизма и сплоченности вне зависимости от происхождения, вероисповедания и положения в обществе." 3. 4 ноября больше символизирует не победу, а сплочение народа, которое и сделало возможным разгром захватчиков. В этот день воины войска Пожарского и Минина помолились иконе Казанской Божией Матери, освободили Китай-город и вошли в него победителями вместе с иконой. С тех пор Казанскую икону начали почитать и преклоняться перед ней, люди были уверены, что именно чудотворная икона помогла им одержать победу.</dc:title>
  <dc:creator>admin</dc:creator>
  <cp:lastModifiedBy>admin</cp:lastModifiedBy>
  <cp:revision>29</cp:revision>
  <dcterms:created xsi:type="dcterms:W3CDTF">2018-10-30T16:08:33Z</dcterms:created>
  <dcterms:modified xsi:type="dcterms:W3CDTF">2018-11-03T06:06:53Z</dcterms:modified>
</cp:coreProperties>
</file>